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6858000" cx="12188825"/>
  <p:notesSz cx="7010400" cy="9296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5049794" cy="4648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631" lvl="1" marL="45713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2562" lvl="2" marL="91426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493" lvl="3" marL="137139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425" lvl="4" marL="182852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356" lvl="5" marL="228565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288" lvl="6" marL="27427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219" lvl="7" marL="319991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150" lvl="8" marL="3657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766485" y="0"/>
            <a:ext cx="1243915" cy="4648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292"/>
              </a:buClr>
              <a:buSzPts val="1400"/>
              <a:buFont typeface="Arial"/>
              <a:buNone/>
              <a:defRPr b="0" i="0" sz="800" u="none" cap="none" strike="noStrike">
                <a:solidFill>
                  <a:srgbClr val="92929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631" lvl="1" marL="45713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2562" lvl="2" marL="91426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493" lvl="3" marL="137139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425" lvl="4" marL="182852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356" lvl="5" marL="228565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288" lvl="6" marL="27427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219" lvl="7" marL="319991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150" lvl="8" marL="3657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407987" y="4415789"/>
            <a:ext cx="6194425" cy="41833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/>
          <p:nvPr/>
        </p:nvSpPr>
        <p:spPr>
          <a:xfrm flipH="1" rot="10800000">
            <a:off x="0" y="9225415"/>
            <a:ext cx="7010400" cy="709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n"/>
          <p:cNvSpPr txBox="1"/>
          <p:nvPr>
            <p:ph idx="11" type="ftr"/>
          </p:nvPr>
        </p:nvSpPr>
        <p:spPr>
          <a:xfrm>
            <a:off x="0" y="8996336"/>
            <a:ext cx="3038475" cy="21544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B5B"/>
              </a:buClr>
              <a:buSzPts val="1400"/>
              <a:buFont typeface="Arial"/>
              <a:buNone/>
              <a:defRPr b="0" i="0" sz="800" u="none" cap="none" strike="noStrike">
                <a:solidFill>
                  <a:srgbClr val="5B5B5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631" lvl="1" marL="45713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2562" lvl="2" marL="91426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493" lvl="3" marL="137139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425" lvl="4" marL="182852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356" lvl="5" marL="228565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2288" lvl="6" marL="274278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2219" lvl="7" marL="319991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2150" lvl="8" marL="36570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9" name="Google Shape;9;n"/>
          <p:cNvGrpSpPr/>
          <p:nvPr/>
        </p:nvGrpSpPr>
        <p:grpSpPr>
          <a:xfrm>
            <a:off x="6393468" y="8874285"/>
            <a:ext cx="417887" cy="292590"/>
            <a:chOff x="267" y="-340"/>
            <a:chExt cx="7144" cy="5001"/>
          </a:xfrm>
        </p:grpSpPr>
        <p:sp>
          <p:nvSpPr>
            <p:cNvPr id="10" name="Google Shape;10;n"/>
            <p:cNvSpPr/>
            <p:nvPr/>
          </p:nvSpPr>
          <p:spPr>
            <a:xfrm>
              <a:off x="267" y="-340"/>
              <a:ext cx="7144" cy="5001"/>
            </a:xfrm>
            <a:custGeom>
              <a:rect b="b" l="l" r="r" t="t"/>
              <a:pathLst>
                <a:path extrusionOk="0" h="120000" w="120000">
                  <a:moveTo>
                    <a:pt x="49930" y="13055"/>
                  </a:moveTo>
                  <a:cubicBezTo>
                    <a:pt x="53823" y="7322"/>
                    <a:pt x="59185" y="3746"/>
                    <a:pt x="65143" y="3746"/>
                  </a:cubicBezTo>
                  <a:cubicBezTo>
                    <a:pt x="73088" y="3746"/>
                    <a:pt x="80000" y="10047"/>
                    <a:pt x="83654" y="19413"/>
                  </a:cubicBezTo>
                  <a:cubicBezTo>
                    <a:pt x="86871" y="17369"/>
                    <a:pt x="90407" y="16234"/>
                    <a:pt x="94101" y="16234"/>
                  </a:cubicBezTo>
                  <a:cubicBezTo>
                    <a:pt x="108401" y="16234"/>
                    <a:pt x="119999" y="32923"/>
                    <a:pt x="119999" y="53528"/>
                  </a:cubicBezTo>
                  <a:cubicBezTo>
                    <a:pt x="119999" y="74134"/>
                    <a:pt x="108401" y="90823"/>
                    <a:pt x="94101" y="90823"/>
                  </a:cubicBezTo>
                  <a:cubicBezTo>
                    <a:pt x="92393" y="90823"/>
                    <a:pt x="90685" y="90539"/>
                    <a:pt x="89016" y="90085"/>
                  </a:cubicBezTo>
                  <a:cubicBezTo>
                    <a:pt x="85799" y="98372"/>
                    <a:pt x="79602" y="103935"/>
                    <a:pt x="72532" y="103935"/>
                  </a:cubicBezTo>
                  <a:cubicBezTo>
                    <a:pt x="69553" y="103935"/>
                    <a:pt x="66732" y="102970"/>
                    <a:pt x="64270" y="101210"/>
                  </a:cubicBezTo>
                  <a:cubicBezTo>
                    <a:pt x="60973" y="112223"/>
                    <a:pt x="53306" y="120000"/>
                    <a:pt x="44409" y="120000"/>
                  </a:cubicBezTo>
                  <a:cubicBezTo>
                    <a:pt x="35114" y="120000"/>
                    <a:pt x="27209" y="111598"/>
                    <a:pt x="24150" y="99791"/>
                  </a:cubicBezTo>
                  <a:cubicBezTo>
                    <a:pt x="22840" y="100189"/>
                    <a:pt x="21449" y="100416"/>
                    <a:pt x="20019" y="100416"/>
                  </a:cubicBezTo>
                  <a:cubicBezTo>
                    <a:pt x="8977" y="100416"/>
                    <a:pt x="0" y="87473"/>
                    <a:pt x="0" y="71523"/>
                  </a:cubicBezTo>
                  <a:cubicBezTo>
                    <a:pt x="0" y="60794"/>
                    <a:pt x="4051" y="51485"/>
                    <a:pt x="10009" y="46490"/>
                  </a:cubicBezTo>
                  <a:cubicBezTo>
                    <a:pt x="8778" y="42403"/>
                    <a:pt x="8103" y="37918"/>
                    <a:pt x="8103" y="33263"/>
                  </a:cubicBezTo>
                  <a:cubicBezTo>
                    <a:pt x="8103" y="14872"/>
                    <a:pt x="18550" y="0"/>
                    <a:pt x="31420" y="0"/>
                  </a:cubicBezTo>
                  <a:cubicBezTo>
                    <a:pt x="38967" y="0"/>
                    <a:pt x="45680" y="5108"/>
                    <a:pt x="49930" y="13055"/>
                  </a:cubicBezTo>
                  <a:close/>
                </a:path>
              </a:pathLst>
            </a:custGeom>
            <a:solidFill>
              <a:srgbClr val="0A9AD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n"/>
            <p:cNvSpPr/>
            <p:nvPr/>
          </p:nvSpPr>
          <p:spPr>
            <a:xfrm>
              <a:off x="1297" y="1670"/>
              <a:ext cx="499" cy="672"/>
            </a:xfrm>
            <a:custGeom>
              <a:rect b="b" l="l" r="r" t="t"/>
              <a:pathLst>
                <a:path extrusionOk="0" h="120000" w="120000">
                  <a:moveTo>
                    <a:pt x="1137" y="103943"/>
                  </a:moveTo>
                  <a:cubicBezTo>
                    <a:pt x="0" y="106056"/>
                    <a:pt x="1137" y="106478"/>
                    <a:pt x="1706" y="106901"/>
                  </a:cubicBezTo>
                  <a:cubicBezTo>
                    <a:pt x="5118" y="108591"/>
                    <a:pt x="8530" y="109859"/>
                    <a:pt x="11374" y="111126"/>
                  </a:cubicBezTo>
                  <a:cubicBezTo>
                    <a:pt x="29004" y="118309"/>
                    <a:pt x="45497" y="120000"/>
                    <a:pt x="63127" y="120000"/>
                  </a:cubicBezTo>
                  <a:cubicBezTo>
                    <a:pt x="98388" y="120000"/>
                    <a:pt x="120000" y="106478"/>
                    <a:pt x="120000" y="84084"/>
                  </a:cubicBezTo>
                  <a:cubicBezTo>
                    <a:pt x="120000" y="83239"/>
                    <a:pt x="120000" y="83239"/>
                    <a:pt x="120000" y="83239"/>
                  </a:cubicBezTo>
                  <a:cubicBezTo>
                    <a:pt x="120000" y="62535"/>
                    <a:pt x="95545" y="55352"/>
                    <a:pt x="72227" y="49859"/>
                  </a:cubicBezTo>
                  <a:cubicBezTo>
                    <a:pt x="69383" y="49014"/>
                    <a:pt x="69383" y="49014"/>
                    <a:pt x="69383" y="49014"/>
                  </a:cubicBezTo>
                  <a:cubicBezTo>
                    <a:pt x="51753" y="44788"/>
                    <a:pt x="36398" y="40985"/>
                    <a:pt x="36398" y="32535"/>
                  </a:cubicBezTo>
                  <a:cubicBezTo>
                    <a:pt x="36398" y="32112"/>
                    <a:pt x="36398" y="32112"/>
                    <a:pt x="36398" y="32112"/>
                  </a:cubicBezTo>
                  <a:cubicBezTo>
                    <a:pt x="36398" y="24929"/>
                    <a:pt x="45497" y="19436"/>
                    <a:pt x="59146" y="19436"/>
                  </a:cubicBezTo>
                  <a:cubicBezTo>
                    <a:pt x="74502" y="19436"/>
                    <a:pt x="92132" y="23239"/>
                    <a:pt x="104075" y="27887"/>
                  </a:cubicBezTo>
                  <a:cubicBezTo>
                    <a:pt x="104075" y="27887"/>
                    <a:pt x="107488" y="29577"/>
                    <a:pt x="108625" y="27042"/>
                  </a:cubicBezTo>
                  <a:cubicBezTo>
                    <a:pt x="109194" y="25774"/>
                    <a:pt x="114881" y="13943"/>
                    <a:pt x="115450" y="12676"/>
                  </a:cubicBezTo>
                  <a:cubicBezTo>
                    <a:pt x="116587" y="11408"/>
                    <a:pt x="115450" y="10563"/>
                    <a:pt x="113744" y="9718"/>
                  </a:cubicBezTo>
                  <a:cubicBezTo>
                    <a:pt x="100663" y="3802"/>
                    <a:pt x="82464" y="0"/>
                    <a:pt x="63696" y="0"/>
                  </a:cubicBezTo>
                  <a:cubicBezTo>
                    <a:pt x="59715" y="0"/>
                    <a:pt x="59715" y="0"/>
                    <a:pt x="59715" y="0"/>
                  </a:cubicBezTo>
                  <a:cubicBezTo>
                    <a:pt x="27867" y="0"/>
                    <a:pt x="5118" y="14366"/>
                    <a:pt x="5118" y="35070"/>
                  </a:cubicBezTo>
                  <a:cubicBezTo>
                    <a:pt x="5118" y="35492"/>
                    <a:pt x="5118" y="35492"/>
                    <a:pt x="5118" y="35492"/>
                  </a:cubicBezTo>
                  <a:cubicBezTo>
                    <a:pt x="5118" y="57464"/>
                    <a:pt x="30142" y="64647"/>
                    <a:pt x="53459" y="69295"/>
                  </a:cubicBezTo>
                  <a:cubicBezTo>
                    <a:pt x="56872" y="70140"/>
                    <a:pt x="56872" y="70140"/>
                    <a:pt x="56872" y="70140"/>
                  </a:cubicBezTo>
                  <a:cubicBezTo>
                    <a:pt x="73933" y="73943"/>
                    <a:pt x="88720" y="77323"/>
                    <a:pt x="88720" y="86197"/>
                  </a:cubicBezTo>
                  <a:cubicBezTo>
                    <a:pt x="88720" y="86619"/>
                    <a:pt x="88720" y="86619"/>
                    <a:pt x="88720" y="86619"/>
                  </a:cubicBezTo>
                  <a:cubicBezTo>
                    <a:pt x="88720" y="95070"/>
                    <a:pt x="79052" y="100985"/>
                    <a:pt x="63696" y="100985"/>
                  </a:cubicBezTo>
                  <a:cubicBezTo>
                    <a:pt x="58009" y="100985"/>
                    <a:pt x="38672" y="100985"/>
                    <a:pt x="18199" y="91267"/>
                  </a:cubicBezTo>
                  <a:cubicBezTo>
                    <a:pt x="15924" y="90000"/>
                    <a:pt x="14786" y="89154"/>
                    <a:pt x="12511" y="88309"/>
                  </a:cubicBezTo>
                  <a:cubicBezTo>
                    <a:pt x="11374" y="87887"/>
                    <a:pt x="9099" y="87042"/>
                    <a:pt x="7962" y="89577"/>
                  </a:cubicBezTo>
                  <a:lnTo>
                    <a:pt x="1137" y="1039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n"/>
            <p:cNvSpPr/>
            <p:nvPr/>
          </p:nvSpPr>
          <p:spPr>
            <a:xfrm>
              <a:off x="3443" y="1670"/>
              <a:ext cx="499" cy="672"/>
            </a:xfrm>
            <a:custGeom>
              <a:rect b="b" l="l" r="r" t="t"/>
              <a:pathLst>
                <a:path extrusionOk="0" h="120000" w="120000">
                  <a:moveTo>
                    <a:pt x="1137" y="103943"/>
                  </a:moveTo>
                  <a:cubicBezTo>
                    <a:pt x="0" y="106056"/>
                    <a:pt x="1137" y="106478"/>
                    <a:pt x="1706" y="106901"/>
                  </a:cubicBezTo>
                  <a:cubicBezTo>
                    <a:pt x="5118" y="108591"/>
                    <a:pt x="8530" y="109859"/>
                    <a:pt x="11374" y="111126"/>
                  </a:cubicBezTo>
                  <a:cubicBezTo>
                    <a:pt x="29004" y="118309"/>
                    <a:pt x="45497" y="120000"/>
                    <a:pt x="63127" y="120000"/>
                  </a:cubicBezTo>
                  <a:cubicBezTo>
                    <a:pt x="98388" y="120000"/>
                    <a:pt x="120000" y="106478"/>
                    <a:pt x="120000" y="84084"/>
                  </a:cubicBezTo>
                  <a:cubicBezTo>
                    <a:pt x="120000" y="83239"/>
                    <a:pt x="120000" y="83239"/>
                    <a:pt x="120000" y="83239"/>
                  </a:cubicBezTo>
                  <a:cubicBezTo>
                    <a:pt x="120000" y="62535"/>
                    <a:pt x="95545" y="55352"/>
                    <a:pt x="72227" y="49859"/>
                  </a:cubicBezTo>
                  <a:cubicBezTo>
                    <a:pt x="69383" y="49014"/>
                    <a:pt x="69383" y="49014"/>
                    <a:pt x="69383" y="49014"/>
                  </a:cubicBezTo>
                  <a:cubicBezTo>
                    <a:pt x="51753" y="44788"/>
                    <a:pt x="36398" y="40985"/>
                    <a:pt x="36398" y="32535"/>
                  </a:cubicBezTo>
                  <a:cubicBezTo>
                    <a:pt x="36398" y="32112"/>
                    <a:pt x="36398" y="32112"/>
                    <a:pt x="36398" y="32112"/>
                  </a:cubicBezTo>
                  <a:cubicBezTo>
                    <a:pt x="36398" y="24929"/>
                    <a:pt x="45497" y="19436"/>
                    <a:pt x="59146" y="19436"/>
                  </a:cubicBezTo>
                  <a:cubicBezTo>
                    <a:pt x="74502" y="19436"/>
                    <a:pt x="92132" y="23239"/>
                    <a:pt x="104075" y="27887"/>
                  </a:cubicBezTo>
                  <a:cubicBezTo>
                    <a:pt x="104075" y="27887"/>
                    <a:pt x="107488" y="29577"/>
                    <a:pt x="108625" y="27042"/>
                  </a:cubicBezTo>
                  <a:cubicBezTo>
                    <a:pt x="109194" y="25774"/>
                    <a:pt x="114881" y="13943"/>
                    <a:pt x="115450" y="12676"/>
                  </a:cubicBezTo>
                  <a:cubicBezTo>
                    <a:pt x="116587" y="11408"/>
                    <a:pt x="115450" y="10563"/>
                    <a:pt x="113744" y="9718"/>
                  </a:cubicBezTo>
                  <a:cubicBezTo>
                    <a:pt x="100663" y="3802"/>
                    <a:pt x="82464" y="0"/>
                    <a:pt x="63696" y="0"/>
                  </a:cubicBezTo>
                  <a:cubicBezTo>
                    <a:pt x="59715" y="0"/>
                    <a:pt x="59715" y="0"/>
                    <a:pt x="59715" y="0"/>
                  </a:cubicBezTo>
                  <a:cubicBezTo>
                    <a:pt x="27867" y="0"/>
                    <a:pt x="5118" y="14366"/>
                    <a:pt x="5118" y="35070"/>
                  </a:cubicBezTo>
                  <a:cubicBezTo>
                    <a:pt x="5118" y="35492"/>
                    <a:pt x="5118" y="35492"/>
                    <a:pt x="5118" y="35492"/>
                  </a:cubicBezTo>
                  <a:cubicBezTo>
                    <a:pt x="5118" y="57464"/>
                    <a:pt x="30142" y="64647"/>
                    <a:pt x="53459" y="69295"/>
                  </a:cubicBezTo>
                  <a:cubicBezTo>
                    <a:pt x="56872" y="70140"/>
                    <a:pt x="56872" y="70140"/>
                    <a:pt x="56872" y="70140"/>
                  </a:cubicBezTo>
                  <a:cubicBezTo>
                    <a:pt x="73933" y="73943"/>
                    <a:pt x="88720" y="77323"/>
                    <a:pt x="88720" y="86197"/>
                  </a:cubicBezTo>
                  <a:cubicBezTo>
                    <a:pt x="88720" y="86619"/>
                    <a:pt x="88720" y="86619"/>
                    <a:pt x="88720" y="86619"/>
                  </a:cubicBezTo>
                  <a:cubicBezTo>
                    <a:pt x="88720" y="95070"/>
                    <a:pt x="79052" y="100985"/>
                    <a:pt x="63696" y="100985"/>
                  </a:cubicBezTo>
                  <a:cubicBezTo>
                    <a:pt x="58009" y="100985"/>
                    <a:pt x="38672" y="100985"/>
                    <a:pt x="18199" y="91267"/>
                  </a:cubicBezTo>
                  <a:cubicBezTo>
                    <a:pt x="15924" y="90000"/>
                    <a:pt x="14218" y="89577"/>
                    <a:pt x="12511" y="88309"/>
                  </a:cubicBezTo>
                  <a:cubicBezTo>
                    <a:pt x="11943" y="88309"/>
                    <a:pt x="9099" y="87464"/>
                    <a:pt x="7962" y="89577"/>
                  </a:cubicBezTo>
                  <a:lnTo>
                    <a:pt x="1137" y="1039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n"/>
            <p:cNvSpPr/>
            <p:nvPr/>
          </p:nvSpPr>
          <p:spPr>
            <a:xfrm>
              <a:off x="4454" y="1670"/>
              <a:ext cx="595" cy="672"/>
            </a:xfrm>
            <a:custGeom>
              <a:rect b="b" l="l" r="r" t="t"/>
              <a:pathLst>
                <a:path extrusionOk="0" h="120000" w="120000">
                  <a:moveTo>
                    <a:pt x="116666" y="36760"/>
                  </a:moveTo>
                  <a:cubicBezTo>
                    <a:pt x="114285" y="29154"/>
                    <a:pt x="110476" y="22816"/>
                    <a:pt x="105238" y="17746"/>
                  </a:cubicBezTo>
                  <a:cubicBezTo>
                    <a:pt x="100476" y="12253"/>
                    <a:pt x="93809" y="8028"/>
                    <a:pt x="86190" y="5070"/>
                  </a:cubicBezTo>
                  <a:cubicBezTo>
                    <a:pt x="79047" y="1690"/>
                    <a:pt x="70000" y="0"/>
                    <a:pt x="60000" y="0"/>
                  </a:cubicBezTo>
                  <a:cubicBezTo>
                    <a:pt x="50000" y="0"/>
                    <a:pt x="40952" y="1690"/>
                    <a:pt x="33809" y="5070"/>
                  </a:cubicBezTo>
                  <a:cubicBezTo>
                    <a:pt x="26190" y="8028"/>
                    <a:pt x="19523" y="12253"/>
                    <a:pt x="14761" y="17746"/>
                  </a:cubicBezTo>
                  <a:cubicBezTo>
                    <a:pt x="9523" y="22816"/>
                    <a:pt x="5714" y="29154"/>
                    <a:pt x="3333" y="36760"/>
                  </a:cubicBezTo>
                  <a:cubicBezTo>
                    <a:pt x="952" y="43943"/>
                    <a:pt x="0" y="51549"/>
                    <a:pt x="0" y="60000"/>
                  </a:cubicBezTo>
                  <a:cubicBezTo>
                    <a:pt x="0" y="68450"/>
                    <a:pt x="952" y="76478"/>
                    <a:pt x="3333" y="83661"/>
                  </a:cubicBezTo>
                  <a:cubicBezTo>
                    <a:pt x="5714" y="90845"/>
                    <a:pt x="9523" y="97183"/>
                    <a:pt x="14761" y="102676"/>
                  </a:cubicBezTo>
                  <a:cubicBezTo>
                    <a:pt x="19523" y="107746"/>
                    <a:pt x="26190" y="111971"/>
                    <a:pt x="33809" y="115352"/>
                  </a:cubicBezTo>
                  <a:cubicBezTo>
                    <a:pt x="40952" y="118309"/>
                    <a:pt x="50000" y="120000"/>
                    <a:pt x="60000" y="120000"/>
                  </a:cubicBezTo>
                  <a:cubicBezTo>
                    <a:pt x="70000" y="120000"/>
                    <a:pt x="79047" y="118309"/>
                    <a:pt x="86190" y="115352"/>
                  </a:cubicBezTo>
                  <a:cubicBezTo>
                    <a:pt x="93809" y="111971"/>
                    <a:pt x="100476" y="107746"/>
                    <a:pt x="105238" y="102676"/>
                  </a:cubicBezTo>
                  <a:cubicBezTo>
                    <a:pt x="110476" y="97183"/>
                    <a:pt x="114285" y="90845"/>
                    <a:pt x="116666" y="83661"/>
                  </a:cubicBezTo>
                  <a:cubicBezTo>
                    <a:pt x="119047" y="76478"/>
                    <a:pt x="120000" y="68450"/>
                    <a:pt x="120000" y="60000"/>
                  </a:cubicBezTo>
                  <a:cubicBezTo>
                    <a:pt x="120000" y="51549"/>
                    <a:pt x="119047" y="43943"/>
                    <a:pt x="116666" y="36760"/>
                  </a:cubicBezTo>
                  <a:moveTo>
                    <a:pt x="91904" y="60000"/>
                  </a:moveTo>
                  <a:cubicBezTo>
                    <a:pt x="91904" y="72676"/>
                    <a:pt x="89047" y="82816"/>
                    <a:pt x="83809" y="90000"/>
                  </a:cubicBezTo>
                  <a:cubicBezTo>
                    <a:pt x="78571" y="96760"/>
                    <a:pt x="70952" y="100140"/>
                    <a:pt x="60000" y="100140"/>
                  </a:cubicBezTo>
                  <a:cubicBezTo>
                    <a:pt x="49047" y="100140"/>
                    <a:pt x="41428" y="96760"/>
                    <a:pt x="36190" y="90000"/>
                  </a:cubicBezTo>
                  <a:cubicBezTo>
                    <a:pt x="30952" y="82816"/>
                    <a:pt x="28571" y="72676"/>
                    <a:pt x="28571" y="60000"/>
                  </a:cubicBezTo>
                  <a:cubicBezTo>
                    <a:pt x="28571" y="47323"/>
                    <a:pt x="30952" y="37605"/>
                    <a:pt x="36190" y="30422"/>
                  </a:cubicBezTo>
                  <a:cubicBezTo>
                    <a:pt x="41428" y="23661"/>
                    <a:pt x="49047" y="20281"/>
                    <a:pt x="60000" y="20281"/>
                  </a:cubicBezTo>
                  <a:cubicBezTo>
                    <a:pt x="70952" y="20281"/>
                    <a:pt x="78571" y="23661"/>
                    <a:pt x="83809" y="30422"/>
                  </a:cubicBezTo>
                  <a:cubicBezTo>
                    <a:pt x="89047" y="37605"/>
                    <a:pt x="91904" y="47323"/>
                    <a:pt x="91904" y="6000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n"/>
            <p:cNvSpPr/>
            <p:nvPr/>
          </p:nvSpPr>
          <p:spPr>
            <a:xfrm>
              <a:off x="5565" y="1670"/>
              <a:ext cx="507" cy="670"/>
            </a:xfrm>
            <a:custGeom>
              <a:rect b="b" l="l" r="r" t="t"/>
              <a:pathLst>
                <a:path extrusionOk="0" h="120000" w="120000">
                  <a:moveTo>
                    <a:pt x="111588" y="97102"/>
                  </a:moveTo>
                  <a:cubicBezTo>
                    <a:pt x="111028" y="94982"/>
                    <a:pt x="108224" y="95830"/>
                    <a:pt x="108224" y="95830"/>
                  </a:cubicBezTo>
                  <a:cubicBezTo>
                    <a:pt x="103738" y="97102"/>
                    <a:pt x="99252" y="97950"/>
                    <a:pt x="94766" y="98798"/>
                  </a:cubicBezTo>
                  <a:cubicBezTo>
                    <a:pt x="89719" y="99222"/>
                    <a:pt x="84672" y="99646"/>
                    <a:pt x="78504" y="99646"/>
                  </a:cubicBezTo>
                  <a:cubicBezTo>
                    <a:pt x="64485" y="99646"/>
                    <a:pt x="53271" y="96254"/>
                    <a:pt x="45420" y="90318"/>
                  </a:cubicBezTo>
                  <a:cubicBezTo>
                    <a:pt x="37570" y="83957"/>
                    <a:pt x="33084" y="73780"/>
                    <a:pt x="33084" y="60212"/>
                  </a:cubicBezTo>
                  <a:cubicBezTo>
                    <a:pt x="33084" y="47915"/>
                    <a:pt x="37009" y="38586"/>
                    <a:pt x="44299" y="31378"/>
                  </a:cubicBezTo>
                  <a:cubicBezTo>
                    <a:pt x="51028" y="24169"/>
                    <a:pt x="62242" y="20777"/>
                    <a:pt x="76261" y="20777"/>
                  </a:cubicBezTo>
                  <a:cubicBezTo>
                    <a:pt x="88598" y="20777"/>
                    <a:pt x="97570" y="21625"/>
                    <a:pt x="107102" y="23745"/>
                  </a:cubicBezTo>
                  <a:cubicBezTo>
                    <a:pt x="107102" y="23745"/>
                    <a:pt x="109345" y="24593"/>
                    <a:pt x="110467" y="22473"/>
                  </a:cubicBezTo>
                  <a:cubicBezTo>
                    <a:pt x="112710" y="16961"/>
                    <a:pt x="114953" y="13144"/>
                    <a:pt x="117757" y="7632"/>
                  </a:cubicBezTo>
                  <a:cubicBezTo>
                    <a:pt x="118317" y="5936"/>
                    <a:pt x="116635" y="5088"/>
                    <a:pt x="115514" y="4664"/>
                  </a:cubicBezTo>
                  <a:cubicBezTo>
                    <a:pt x="112149" y="3816"/>
                    <a:pt x="103177" y="2120"/>
                    <a:pt x="96448" y="1272"/>
                  </a:cubicBezTo>
                  <a:cubicBezTo>
                    <a:pt x="90280" y="424"/>
                    <a:pt x="82990" y="0"/>
                    <a:pt x="74579" y="0"/>
                  </a:cubicBezTo>
                  <a:cubicBezTo>
                    <a:pt x="62242" y="0"/>
                    <a:pt x="51588" y="1696"/>
                    <a:pt x="42056" y="4664"/>
                  </a:cubicBezTo>
                  <a:cubicBezTo>
                    <a:pt x="33084" y="8056"/>
                    <a:pt x="25233" y="12296"/>
                    <a:pt x="19065" y="17385"/>
                  </a:cubicBezTo>
                  <a:cubicBezTo>
                    <a:pt x="12897" y="22897"/>
                    <a:pt x="7850" y="29257"/>
                    <a:pt x="5046" y="36466"/>
                  </a:cubicBezTo>
                  <a:cubicBezTo>
                    <a:pt x="1682" y="43674"/>
                    <a:pt x="0" y="51731"/>
                    <a:pt x="0" y="60212"/>
                  </a:cubicBezTo>
                  <a:cubicBezTo>
                    <a:pt x="0" y="78445"/>
                    <a:pt x="6728" y="93286"/>
                    <a:pt x="19626" y="103886"/>
                  </a:cubicBezTo>
                  <a:cubicBezTo>
                    <a:pt x="32523" y="114487"/>
                    <a:pt x="51588" y="120000"/>
                    <a:pt x="76822" y="120000"/>
                  </a:cubicBezTo>
                  <a:cubicBezTo>
                    <a:pt x="91401" y="120000"/>
                    <a:pt x="106542" y="117879"/>
                    <a:pt x="117757" y="114487"/>
                  </a:cubicBezTo>
                  <a:cubicBezTo>
                    <a:pt x="117757" y="114487"/>
                    <a:pt x="120000" y="113639"/>
                    <a:pt x="118878" y="111943"/>
                  </a:cubicBezTo>
                  <a:lnTo>
                    <a:pt x="111588" y="97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n"/>
            <p:cNvSpPr/>
            <p:nvPr/>
          </p:nvSpPr>
          <p:spPr>
            <a:xfrm>
              <a:off x="6108" y="1670"/>
              <a:ext cx="581" cy="672"/>
            </a:xfrm>
            <a:custGeom>
              <a:rect b="b" l="l" r="r" t="t"/>
              <a:pathLst>
                <a:path extrusionOk="0" h="120000" w="120000">
                  <a:moveTo>
                    <a:pt x="114634" y="32535"/>
                  </a:moveTo>
                  <a:cubicBezTo>
                    <a:pt x="112682" y="25352"/>
                    <a:pt x="107317" y="18591"/>
                    <a:pt x="103902" y="15211"/>
                  </a:cubicBezTo>
                  <a:cubicBezTo>
                    <a:pt x="98048" y="10140"/>
                    <a:pt x="92682" y="6338"/>
                    <a:pt x="87317" y="4647"/>
                  </a:cubicBezTo>
                  <a:cubicBezTo>
                    <a:pt x="80487" y="1690"/>
                    <a:pt x="72195" y="0"/>
                    <a:pt x="62926" y="0"/>
                  </a:cubicBezTo>
                  <a:cubicBezTo>
                    <a:pt x="52195" y="0"/>
                    <a:pt x="42439" y="1690"/>
                    <a:pt x="34634" y="5070"/>
                  </a:cubicBezTo>
                  <a:cubicBezTo>
                    <a:pt x="26829" y="8028"/>
                    <a:pt x="20487" y="12676"/>
                    <a:pt x="15121" y="17746"/>
                  </a:cubicBezTo>
                  <a:cubicBezTo>
                    <a:pt x="9756" y="23239"/>
                    <a:pt x="5853" y="30000"/>
                    <a:pt x="3414" y="37183"/>
                  </a:cubicBezTo>
                  <a:cubicBezTo>
                    <a:pt x="975" y="44366"/>
                    <a:pt x="0" y="52394"/>
                    <a:pt x="0" y="60845"/>
                  </a:cubicBezTo>
                  <a:cubicBezTo>
                    <a:pt x="0" y="69295"/>
                    <a:pt x="975" y="77323"/>
                    <a:pt x="3902" y="84507"/>
                  </a:cubicBezTo>
                  <a:cubicBezTo>
                    <a:pt x="6341" y="91690"/>
                    <a:pt x="10243" y="98028"/>
                    <a:pt x="16097" y="103098"/>
                  </a:cubicBezTo>
                  <a:cubicBezTo>
                    <a:pt x="21463" y="108591"/>
                    <a:pt x="28780" y="112394"/>
                    <a:pt x="37560" y="115352"/>
                  </a:cubicBezTo>
                  <a:cubicBezTo>
                    <a:pt x="46341" y="118309"/>
                    <a:pt x="56585" y="120000"/>
                    <a:pt x="68780" y="120000"/>
                  </a:cubicBezTo>
                  <a:cubicBezTo>
                    <a:pt x="93170" y="119577"/>
                    <a:pt x="106341" y="114929"/>
                    <a:pt x="111707" y="112394"/>
                  </a:cubicBezTo>
                  <a:cubicBezTo>
                    <a:pt x="112682" y="111971"/>
                    <a:pt x="113170" y="111126"/>
                    <a:pt x="112195" y="109014"/>
                  </a:cubicBezTo>
                  <a:cubicBezTo>
                    <a:pt x="106829" y="95492"/>
                    <a:pt x="106829" y="95492"/>
                    <a:pt x="106829" y="95492"/>
                  </a:cubicBezTo>
                  <a:cubicBezTo>
                    <a:pt x="105853" y="93380"/>
                    <a:pt x="103414" y="94225"/>
                    <a:pt x="103414" y="94225"/>
                  </a:cubicBezTo>
                  <a:cubicBezTo>
                    <a:pt x="97560" y="95915"/>
                    <a:pt x="88780" y="99718"/>
                    <a:pt x="68292" y="99718"/>
                  </a:cubicBezTo>
                  <a:cubicBezTo>
                    <a:pt x="55121" y="99295"/>
                    <a:pt x="45365" y="95915"/>
                    <a:pt x="39024" y="90845"/>
                  </a:cubicBezTo>
                  <a:cubicBezTo>
                    <a:pt x="32682" y="85352"/>
                    <a:pt x="29756" y="77323"/>
                    <a:pt x="29268" y="66338"/>
                  </a:cubicBezTo>
                  <a:cubicBezTo>
                    <a:pt x="114634" y="66338"/>
                    <a:pt x="114634" y="66338"/>
                    <a:pt x="114634" y="66338"/>
                  </a:cubicBezTo>
                  <a:cubicBezTo>
                    <a:pt x="114634" y="66338"/>
                    <a:pt x="117073" y="66338"/>
                    <a:pt x="117073" y="64225"/>
                  </a:cubicBezTo>
                  <a:cubicBezTo>
                    <a:pt x="117073" y="63380"/>
                    <a:pt x="120000" y="49014"/>
                    <a:pt x="114634" y="32535"/>
                  </a:cubicBezTo>
                  <a:close/>
                  <a:moveTo>
                    <a:pt x="29756" y="47746"/>
                  </a:moveTo>
                  <a:cubicBezTo>
                    <a:pt x="30731" y="40985"/>
                    <a:pt x="33170" y="35070"/>
                    <a:pt x="36585" y="30422"/>
                  </a:cubicBezTo>
                  <a:cubicBezTo>
                    <a:pt x="41951" y="23661"/>
                    <a:pt x="49756" y="19859"/>
                    <a:pt x="60975" y="19859"/>
                  </a:cubicBezTo>
                  <a:cubicBezTo>
                    <a:pt x="72195" y="19859"/>
                    <a:pt x="79512" y="23661"/>
                    <a:pt x="84878" y="30422"/>
                  </a:cubicBezTo>
                  <a:cubicBezTo>
                    <a:pt x="88292" y="35070"/>
                    <a:pt x="89756" y="40985"/>
                    <a:pt x="90731" y="47746"/>
                  </a:cubicBezTo>
                  <a:lnTo>
                    <a:pt x="29756" y="477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n"/>
            <p:cNvSpPr/>
            <p:nvPr/>
          </p:nvSpPr>
          <p:spPr>
            <a:xfrm>
              <a:off x="2793" y="1670"/>
              <a:ext cx="581" cy="672"/>
            </a:xfrm>
            <a:custGeom>
              <a:rect b="b" l="l" r="r" t="t"/>
              <a:pathLst>
                <a:path extrusionOk="0" h="120000" w="120000">
                  <a:moveTo>
                    <a:pt x="114634" y="32535"/>
                  </a:moveTo>
                  <a:cubicBezTo>
                    <a:pt x="112682" y="25352"/>
                    <a:pt x="107317" y="18591"/>
                    <a:pt x="103902" y="15211"/>
                  </a:cubicBezTo>
                  <a:cubicBezTo>
                    <a:pt x="98048" y="10140"/>
                    <a:pt x="92682" y="6338"/>
                    <a:pt x="87317" y="4647"/>
                  </a:cubicBezTo>
                  <a:cubicBezTo>
                    <a:pt x="80487" y="1690"/>
                    <a:pt x="72195" y="0"/>
                    <a:pt x="62926" y="0"/>
                  </a:cubicBezTo>
                  <a:cubicBezTo>
                    <a:pt x="52195" y="0"/>
                    <a:pt x="42439" y="1690"/>
                    <a:pt x="34634" y="5070"/>
                  </a:cubicBezTo>
                  <a:cubicBezTo>
                    <a:pt x="26829" y="8028"/>
                    <a:pt x="20487" y="12676"/>
                    <a:pt x="15121" y="17746"/>
                  </a:cubicBezTo>
                  <a:cubicBezTo>
                    <a:pt x="9756" y="23239"/>
                    <a:pt x="5853" y="30000"/>
                    <a:pt x="3414" y="37183"/>
                  </a:cubicBezTo>
                  <a:cubicBezTo>
                    <a:pt x="975" y="44366"/>
                    <a:pt x="0" y="52394"/>
                    <a:pt x="0" y="60845"/>
                  </a:cubicBezTo>
                  <a:cubicBezTo>
                    <a:pt x="0" y="69295"/>
                    <a:pt x="975" y="77323"/>
                    <a:pt x="3902" y="84507"/>
                  </a:cubicBezTo>
                  <a:cubicBezTo>
                    <a:pt x="6341" y="91690"/>
                    <a:pt x="10243" y="98028"/>
                    <a:pt x="16097" y="103098"/>
                  </a:cubicBezTo>
                  <a:cubicBezTo>
                    <a:pt x="21463" y="108591"/>
                    <a:pt x="28780" y="112394"/>
                    <a:pt x="37560" y="115352"/>
                  </a:cubicBezTo>
                  <a:cubicBezTo>
                    <a:pt x="46341" y="118309"/>
                    <a:pt x="56585" y="120000"/>
                    <a:pt x="68780" y="120000"/>
                  </a:cubicBezTo>
                  <a:cubicBezTo>
                    <a:pt x="93170" y="119577"/>
                    <a:pt x="106341" y="114929"/>
                    <a:pt x="111707" y="112394"/>
                  </a:cubicBezTo>
                  <a:cubicBezTo>
                    <a:pt x="112682" y="111971"/>
                    <a:pt x="113170" y="111126"/>
                    <a:pt x="112195" y="109014"/>
                  </a:cubicBezTo>
                  <a:cubicBezTo>
                    <a:pt x="106829" y="95492"/>
                    <a:pt x="106829" y="95492"/>
                    <a:pt x="106829" y="95492"/>
                  </a:cubicBezTo>
                  <a:cubicBezTo>
                    <a:pt x="105853" y="93380"/>
                    <a:pt x="103414" y="94225"/>
                    <a:pt x="103414" y="94225"/>
                  </a:cubicBezTo>
                  <a:cubicBezTo>
                    <a:pt x="97560" y="95915"/>
                    <a:pt x="88780" y="99718"/>
                    <a:pt x="68292" y="99718"/>
                  </a:cubicBezTo>
                  <a:cubicBezTo>
                    <a:pt x="55121" y="99295"/>
                    <a:pt x="45365" y="95915"/>
                    <a:pt x="39024" y="90845"/>
                  </a:cubicBezTo>
                  <a:cubicBezTo>
                    <a:pt x="32682" y="85352"/>
                    <a:pt x="29756" y="77323"/>
                    <a:pt x="29268" y="66338"/>
                  </a:cubicBezTo>
                  <a:cubicBezTo>
                    <a:pt x="114634" y="66338"/>
                    <a:pt x="114634" y="66338"/>
                    <a:pt x="114634" y="66338"/>
                  </a:cubicBezTo>
                  <a:cubicBezTo>
                    <a:pt x="114634" y="66338"/>
                    <a:pt x="117073" y="66338"/>
                    <a:pt x="117073" y="64225"/>
                  </a:cubicBezTo>
                  <a:cubicBezTo>
                    <a:pt x="117073" y="63380"/>
                    <a:pt x="120000" y="49014"/>
                    <a:pt x="114634" y="32535"/>
                  </a:cubicBezTo>
                  <a:close/>
                  <a:moveTo>
                    <a:pt x="29756" y="47746"/>
                  </a:moveTo>
                  <a:cubicBezTo>
                    <a:pt x="30731" y="40985"/>
                    <a:pt x="33170" y="35070"/>
                    <a:pt x="36585" y="30422"/>
                  </a:cubicBezTo>
                  <a:cubicBezTo>
                    <a:pt x="41951" y="23661"/>
                    <a:pt x="49756" y="19859"/>
                    <a:pt x="60975" y="19859"/>
                  </a:cubicBezTo>
                  <a:cubicBezTo>
                    <a:pt x="72195" y="19859"/>
                    <a:pt x="79512" y="23661"/>
                    <a:pt x="84878" y="30422"/>
                  </a:cubicBezTo>
                  <a:cubicBezTo>
                    <a:pt x="88292" y="35070"/>
                    <a:pt x="89756" y="40985"/>
                    <a:pt x="90731" y="47746"/>
                  </a:cubicBezTo>
                  <a:lnTo>
                    <a:pt x="29756" y="477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n"/>
            <p:cNvSpPr/>
            <p:nvPr/>
          </p:nvSpPr>
          <p:spPr>
            <a:xfrm>
              <a:off x="1870" y="1670"/>
              <a:ext cx="536" cy="672"/>
            </a:xfrm>
            <a:custGeom>
              <a:rect b="b" l="l" r="r" t="t"/>
              <a:pathLst>
                <a:path extrusionOk="0" h="120000" w="120000">
                  <a:moveTo>
                    <a:pt x="75066" y="44366"/>
                  </a:moveTo>
                  <a:cubicBezTo>
                    <a:pt x="71365" y="44366"/>
                    <a:pt x="66607" y="43943"/>
                    <a:pt x="60792" y="43943"/>
                  </a:cubicBezTo>
                  <a:cubicBezTo>
                    <a:pt x="52863" y="43943"/>
                    <a:pt x="44933" y="44788"/>
                    <a:pt x="38061" y="46478"/>
                  </a:cubicBezTo>
                  <a:cubicBezTo>
                    <a:pt x="30660" y="48169"/>
                    <a:pt x="24317" y="50281"/>
                    <a:pt x="18502" y="53661"/>
                  </a:cubicBezTo>
                  <a:cubicBezTo>
                    <a:pt x="12687" y="56619"/>
                    <a:pt x="8458" y="60845"/>
                    <a:pt x="5286" y="65915"/>
                  </a:cubicBezTo>
                  <a:cubicBezTo>
                    <a:pt x="2114" y="70563"/>
                    <a:pt x="0" y="76478"/>
                    <a:pt x="0" y="82816"/>
                  </a:cubicBezTo>
                  <a:cubicBezTo>
                    <a:pt x="0" y="89577"/>
                    <a:pt x="1585" y="95070"/>
                    <a:pt x="4229" y="99718"/>
                  </a:cubicBezTo>
                  <a:cubicBezTo>
                    <a:pt x="7400" y="104366"/>
                    <a:pt x="11101" y="108169"/>
                    <a:pt x="16387" y="111126"/>
                  </a:cubicBezTo>
                  <a:cubicBezTo>
                    <a:pt x="21674" y="114084"/>
                    <a:pt x="28017" y="116619"/>
                    <a:pt x="35418" y="117887"/>
                  </a:cubicBezTo>
                  <a:cubicBezTo>
                    <a:pt x="42819" y="119154"/>
                    <a:pt x="50748" y="120000"/>
                    <a:pt x="59735" y="120000"/>
                  </a:cubicBezTo>
                  <a:cubicBezTo>
                    <a:pt x="69251" y="120000"/>
                    <a:pt x="78766" y="119154"/>
                    <a:pt x="87753" y="117887"/>
                  </a:cubicBezTo>
                  <a:cubicBezTo>
                    <a:pt x="97268" y="116619"/>
                    <a:pt x="108370" y="114929"/>
                    <a:pt x="111013" y="114507"/>
                  </a:cubicBezTo>
                  <a:cubicBezTo>
                    <a:pt x="114185" y="113661"/>
                    <a:pt x="117885" y="112816"/>
                    <a:pt x="117885" y="112816"/>
                  </a:cubicBezTo>
                  <a:cubicBezTo>
                    <a:pt x="120000" y="112394"/>
                    <a:pt x="120000" y="110704"/>
                    <a:pt x="120000" y="110704"/>
                  </a:cubicBezTo>
                  <a:cubicBezTo>
                    <a:pt x="120000" y="43098"/>
                    <a:pt x="120000" y="43098"/>
                    <a:pt x="120000" y="43098"/>
                  </a:cubicBezTo>
                  <a:cubicBezTo>
                    <a:pt x="120000" y="28309"/>
                    <a:pt x="114713" y="16901"/>
                    <a:pt x="105198" y="10140"/>
                  </a:cubicBezTo>
                  <a:cubicBezTo>
                    <a:pt x="95154" y="3380"/>
                    <a:pt x="80881" y="0"/>
                    <a:pt x="62378" y="0"/>
                  </a:cubicBezTo>
                  <a:cubicBezTo>
                    <a:pt x="55506" y="0"/>
                    <a:pt x="44405" y="845"/>
                    <a:pt x="38061" y="1690"/>
                  </a:cubicBezTo>
                  <a:cubicBezTo>
                    <a:pt x="38061" y="1690"/>
                    <a:pt x="17444" y="5070"/>
                    <a:pt x="9515" y="10140"/>
                  </a:cubicBezTo>
                  <a:cubicBezTo>
                    <a:pt x="9515" y="10140"/>
                    <a:pt x="7400" y="10985"/>
                    <a:pt x="8458" y="13098"/>
                  </a:cubicBezTo>
                  <a:cubicBezTo>
                    <a:pt x="14801" y="27042"/>
                    <a:pt x="14801" y="27042"/>
                    <a:pt x="14801" y="27042"/>
                  </a:cubicBezTo>
                  <a:cubicBezTo>
                    <a:pt x="15859" y="29154"/>
                    <a:pt x="17973" y="28309"/>
                    <a:pt x="17973" y="28309"/>
                  </a:cubicBezTo>
                  <a:cubicBezTo>
                    <a:pt x="17973" y="28309"/>
                    <a:pt x="18502" y="28309"/>
                    <a:pt x="19559" y="27887"/>
                  </a:cubicBezTo>
                  <a:cubicBezTo>
                    <a:pt x="37533" y="20281"/>
                    <a:pt x="59735" y="20281"/>
                    <a:pt x="59735" y="20281"/>
                  </a:cubicBezTo>
                  <a:cubicBezTo>
                    <a:pt x="69779" y="20281"/>
                    <a:pt x="77709" y="21971"/>
                    <a:pt x="82995" y="24929"/>
                  </a:cubicBezTo>
                  <a:cubicBezTo>
                    <a:pt x="87753" y="28309"/>
                    <a:pt x="90396" y="32957"/>
                    <a:pt x="90396" y="42676"/>
                  </a:cubicBezTo>
                  <a:cubicBezTo>
                    <a:pt x="90396" y="46056"/>
                    <a:pt x="90396" y="46056"/>
                    <a:pt x="90396" y="46056"/>
                  </a:cubicBezTo>
                  <a:cubicBezTo>
                    <a:pt x="82466" y="44788"/>
                    <a:pt x="75066" y="44366"/>
                    <a:pt x="75066" y="44366"/>
                  </a:cubicBezTo>
                  <a:close/>
                  <a:moveTo>
                    <a:pt x="38061" y="96338"/>
                  </a:moveTo>
                  <a:cubicBezTo>
                    <a:pt x="34889" y="94225"/>
                    <a:pt x="34361" y="93380"/>
                    <a:pt x="32775" y="92112"/>
                  </a:cubicBezTo>
                  <a:cubicBezTo>
                    <a:pt x="31189" y="89577"/>
                    <a:pt x="30132" y="86619"/>
                    <a:pt x="30132" y="82394"/>
                  </a:cubicBezTo>
                  <a:cubicBezTo>
                    <a:pt x="30132" y="76056"/>
                    <a:pt x="32775" y="71408"/>
                    <a:pt x="38590" y="68028"/>
                  </a:cubicBezTo>
                  <a:cubicBezTo>
                    <a:pt x="38590" y="68028"/>
                    <a:pt x="46519" y="62535"/>
                    <a:pt x="65022" y="62535"/>
                  </a:cubicBezTo>
                  <a:cubicBezTo>
                    <a:pt x="78766" y="62957"/>
                    <a:pt x="90396" y="64225"/>
                    <a:pt x="90396" y="64225"/>
                  </a:cubicBezTo>
                  <a:cubicBezTo>
                    <a:pt x="90396" y="98028"/>
                    <a:pt x="90396" y="98028"/>
                    <a:pt x="90396" y="98028"/>
                  </a:cubicBezTo>
                  <a:cubicBezTo>
                    <a:pt x="90396" y="98028"/>
                    <a:pt x="90396" y="98028"/>
                    <a:pt x="90396" y="98028"/>
                  </a:cubicBezTo>
                  <a:cubicBezTo>
                    <a:pt x="90396" y="98028"/>
                    <a:pt x="78766" y="100140"/>
                    <a:pt x="65550" y="100563"/>
                  </a:cubicBezTo>
                  <a:cubicBezTo>
                    <a:pt x="46519" y="101408"/>
                    <a:pt x="38061" y="96338"/>
                    <a:pt x="38061" y="9633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n"/>
            <p:cNvSpPr/>
            <p:nvPr/>
          </p:nvSpPr>
          <p:spPr>
            <a:xfrm>
              <a:off x="5161" y="1676"/>
              <a:ext cx="385" cy="652"/>
            </a:xfrm>
            <a:custGeom>
              <a:rect b="b" l="l" r="r" t="t"/>
              <a:pathLst>
                <a:path extrusionOk="0" h="120000" w="120000">
                  <a:moveTo>
                    <a:pt x="119263" y="5652"/>
                  </a:moveTo>
                  <a:cubicBezTo>
                    <a:pt x="120000" y="3913"/>
                    <a:pt x="118527" y="3043"/>
                    <a:pt x="117055" y="3043"/>
                  </a:cubicBezTo>
                  <a:cubicBezTo>
                    <a:pt x="114846" y="2173"/>
                    <a:pt x="104539" y="869"/>
                    <a:pt x="95705" y="869"/>
                  </a:cubicBezTo>
                  <a:cubicBezTo>
                    <a:pt x="79509" y="0"/>
                    <a:pt x="70674" y="1739"/>
                    <a:pt x="62576" y="3913"/>
                  </a:cubicBezTo>
                  <a:cubicBezTo>
                    <a:pt x="54478" y="6086"/>
                    <a:pt x="45644" y="9565"/>
                    <a:pt x="40490" y="13478"/>
                  </a:cubicBezTo>
                  <a:cubicBezTo>
                    <a:pt x="40490" y="3913"/>
                    <a:pt x="40490" y="3913"/>
                    <a:pt x="40490" y="3913"/>
                  </a:cubicBezTo>
                  <a:cubicBezTo>
                    <a:pt x="40490" y="2608"/>
                    <a:pt x="39018" y="1739"/>
                    <a:pt x="36809" y="1739"/>
                  </a:cubicBezTo>
                  <a:cubicBezTo>
                    <a:pt x="3680" y="1739"/>
                    <a:pt x="3680" y="1739"/>
                    <a:pt x="3680" y="1739"/>
                  </a:cubicBezTo>
                  <a:cubicBezTo>
                    <a:pt x="2208" y="1739"/>
                    <a:pt x="0" y="2608"/>
                    <a:pt x="0" y="3913"/>
                  </a:cubicBezTo>
                  <a:cubicBezTo>
                    <a:pt x="0" y="117391"/>
                    <a:pt x="0" y="117391"/>
                    <a:pt x="0" y="117391"/>
                  </a:cubicBezTo>
                  <a:cubicBezTo>
                    <a:pt x="0" y="118695"/>
                    <a:pt x="2208" y="120000"/>
                    <a:pt x="4417" y="120000"/>
                  </a:cubicBezTo>
                  <a:cubicBezTo>
                    <a:pt x="38282" y="120000"/>
                    <a:pt x="38282" y="120000"/>
                    <a:pt x="38282" y="120000"/>
                  </a:cubicBezTo>
                  <a:cubicBezTo>
                    <a:pt x="40490" y="120000"/>
                    <a:pt x="41963" y="118695"/>
                    <a:pt x="41963" y="117391"/>
                  </a:cubicBezTo>
                  <a:cubicBezTo>
                    <a:pt x="41963" y="60869"/>
                    <a:pt x="41963" y="60869"/>
                    <a:pt x="41963" y="60869"/>
                  </a:cubicBezTo>
                  <a:cubicBezTo>
                    <a:pt x="41963" y="53478"/>
                    <a:pt x="43435" y="45652"/>
                    <a:pt x="46380" y="40869"/>
                  </a:cubicBezTo>
                  <a:cubicBezTo>
                    <a:pt x="49325" y="36086"/>
                    <a:pt x="53006" y="32608"/>
                    <a:pt x="57423" y="29565"/>
                  </a:cubicBezTo>
                  <a:cubicBezTo>
                    <a:pt x="62576" y="26956"/>
                    <a:pt x="67730" y="25217"/>
                    <a:pt x="73619" y="23913"/>
                  </a:cubicBezTo>
                  <a:cubicBezTo>
                    <a:pt x="79509" y="23043"/>
                    <a:pt x="86134" y="22608"/>
                    <a:pt x="90552" y="22608"/>
                  </a:cubicBezTo>
                  <a:cubicBezTo>
                    <a:pt x="97177" y="22608"/>
                    <a:pt x="104539" y="23478"/>
                    <a:pt x="104539" y="23478"/>
                  </a:cubicBezTo>
                  <a:cubicBezTo>
                    <a:pt x="107484" y="23913"/>
                    <a:pt x="108957" y="23043"/>
                    <a:pt x="109693" y="21739"/>
                  </a:cubicBezTo>
                  <a:cubicBezTo>
                    <a:pt x="111901" y="18260"/>
                    <a:pt x="117791" y="7826"/>
                    <a:pt x="119263" y="56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n"/>
            <p:cNvSpPr/>
            <p:nvPr/>
          </p:nvSpPr>
          <p:spPr>
            <a:xfrm>
              <a:off x="3806" y="1406"/>
              <a:ext cx="727" cy="1218"/>
            </a:xfrm>
            <a:custGeom>
              <a:rect b="b" l="l" r="r" t="t"/>
              <a:pathLst>
                <a:path extrusionOk="0" h="120000" w="120000">
                  <a:moveTo>
                    <a:pt x="118051" y="1398"/>
                  </a:moveTo>
                  <a:cubicBezTo>
                    <a:pt x="116103" y="932"/>
                    <a:pt x="114155" y="699"/>
                    <a:pt x="111428" y="466"/>
                  </a:cubicBezTo>
                  <a:cubicBezTo>
                    <a:pt x="108701" y="233"/>
                    <a:pt x="105584" y="0"/>
                    <a:pt x="102077" y="0"/>
                  </a:cubicBezTo>
                  <a:cubicBezTo>
                    <a:pt x="90000" y="0"/>
                    <a:pt x="80259" y="2097"/>
                    <a:pt x="73246" y="6291"/>
                  </a:cubicBezTo>
                  <a:cubicBezTo>
                    <a:pt x="66623" y="10252"/>
                    <a:pt x="61948" y="16543"/>
                    <a:pt x="59610" y="24699"/>
                  </a:cubicBezTo>
                  <a:cubicBezTo>
                    <a:pt x="58831" y="27495"/>
                    <a:pt x="58831" y="27495"/>
                    <a:pt x="58831" y="27495"/>
                  </a:cubicBezTo>
                  <a:cubicBezTo>
                    <a:pt x="43246" y="27495"/>
                    <a:pt x="43246" y="27495"/>
                    <a:pt x="43246" y="27495"/>
                  </a:cubicBezTo>
                  <a:cubicBezTo>
                    <a:pt x="43246" y="27495"/>
                    <a:pt x="41298" y="27495"/>
                    <a:pt x="40909" y="28660"/>
                  </a:cubicBezTo>
                  <a:cubicBezTo>
                    <a:pt x="38571" y="37048"/>
                    <a:pt x="38571" y="37048"/>
                    <a:pt x="38571" y="37048"/>
                  </a:cubicBezTo>
                  <a:cubicBezTo>
                    <a:pt x="38181" y="37980"/>
                    <a:pt x="38961" y="38446"/>
                    <a:pt x="40519" y="38446"/>
                  </a:cubicBezTo>
                  <a:cubicBezTo>
                    <a:pt x="55714" y="38446"/>
                    <a:pt x="55714" y="38446"/>
                    <a:pt x="55714" y="38446"/>
                  </a:cubicBezTo>
                  <a:cubicBezTo>
                    <a:pt x="40519" y="89475"/>
                    <a:pt x="40519" y="89475"/>
                    <a:pt x="40519" y="89475"/>
                  </a:cubicBezTo>
                  <a:cubicBezTo>
                    <a:pt x="39350" y="93669"/>
                    <a:pt x="37792" y="96932"/>
                    <a:pt x="36233" y="99495"/>
                  </a:cubicBezTo>
                  <a:cubicBezTo>
                    <a:pt x="34675" y="102058"/>
                    <a:pt x="33506" y="103922"/>
                    <a:pt x="31558" y="105320"/>
                  </a:cubicBezTo>
                  <a:cubicBezTo>
                    <a:pt x="30000" y="106718"/>
                    <a:pt x="28051" y="107650"/>
                    <a:pt x="25324" y="108116"/>
                  </a:cubicBezTo>
                  <a:cubicBezTo>
                    <a:pt x="22987" y="108582"/>
                    <a:pt x="20259" y="108815"/>
                    <a:pt x="17142" y="108815"/>
                  </a:cubicBezTo>
                  <a:cubicBezTo>
                    <a:pt x="15584" y="108815"/>
                    <a:pt x="13636" y="108815"/>
                    <a:pt x="11688" y="108582"/>
                  </a:cubicBezTo>
                  <a:cubicBezTo>
                    <a:pt x="10129" y="108349"/>
                    <a:pt x="9350" y="108116"/>
                    <a:pt x="8181" y="107883"/>
                  </a:cubicBezTo>
                  <a:cubicBezTo>
                    <a:pt x="8181" y="107883"/>
                    <a:pt x="6233" y="107417"/>
                    <a:pt x="5844" y="108582"/>
                  </a:cubicBezTo>
                  <a:cubicBezTo>
                    <a:pt x="5064" y="109281"/>
                    <a:pt x="1168" y="116038"/>
                    <a:pt x="779" y="116737"/>
                  </a:cubicBezTo>
                  <a:cubicBezTo>
                    <a:pt x="0" y="117669"/>
                    <a:pt x="779" y="118135"/>
                    <a:pt x="1558" y="118368"/>
                  </a:cubicBezTo>
                  <a:cubicBezTo>
                    <a:pt x="3896" y="118834"/>
                    <a:pt x="5064" y="119067"/>
                    <a:pt x="7792" y="119533"/>
                  </a:cubicBezTo>
                  <a:cubicBezTo>
                    <a:pt x="11688" y="120000"/>
                    <a:pt x="14805" y="120000"/>
                    <a:pt x="17922" y="120000"/>
                  </a:cubicBezTo>
                  <a:cubicBezTo>
                    <a:pt x="24155" y="120000"/>
                    <a:pt x="30000" y="119533"/>
                    <a:pt x="34675" y="118601"/>
                  </a:cubicBezTo>
                  <a:cubicBezTo>
                    <a:pt x="39350" y="117436"/>
                    <a:pt x="43636" y="115572"/>
                    <a:pt x="47142" y="113242"/>
                  </a:cubicBezTo>
                  <a:cubicBezTo>
                    <a:pt x="51428" y="110679"/>
                    <a:pt x="53766" y="107883"/>
                    <a:pt x="56103" y="104155"/>
                  </a:cubicBezTo>
                  <a:cubicBezTo>
                    <a:pt x="58441" y="100427"/>
                    <a:pt x="60389" y="95766"/>
                    <a:pt x="61948" y="90407"/>
                  </a:cubicBezTo>
                  <a:cubicBezTo>
                    <a:pt x="77532" y="38446"/>
                    <a:pt x="77532" y="38446"/>
                    <a:pt x="77532" y="38446"/>
                  </a:cubicBezTo>
                  <a:cubicBezTo>
                    <a:pt x="100129" y="38446"/>
                    <a:pt x="100129" y="38446"/>
                    <a:pt x="100129" y="38446"/>
                  </a:cubicBezTo>
                  <a:cubicBezTo>
                    <a:pt x="100129" y="38446"/>
                    <a:pt x="101688" y="38446"/>
                    <a:pt x="102077" y="37281"/>
                  </a:cubicBezTo>
                  <a:cubicBezTo>
                    <a:pt x="104805" y="28660"/>
                    <a:pt x="104805" y="28660"/>
                    <a:pt x="104805" y="28660"/>
                  </a:cubicBezTo>
                  <a:cubicBezTo>
                    <a:pt x="104805" y="27961"/>
                    <a:pt x="104415" y="27495"/>
                    <a:pt x="102467" y="27495"/>
                  </a:cubicBezTo>
                  <a:cubicBezTo>
                    <a:pt x="80649" y="27495"/>
                    <a:pt x="80649" y="27495"/>
                    <a:pt x="80649" y="27495"/>
                  </a:cubicBezTo>
                  <a:cubicBezTo>
                    <a:pt x="81038" y="27262"/>
                    <a:pt x="81818" y="22601"/>
                    <a:pt x="84545" y="18174"/>
                  </a:cubicBezTo>
                  <a:cubicBezTo>
                    <a:pt x="85324" y="16310"/>
                    <a:pt x="87272" y="14912"/>
                    <a:pt x="89220" y="13980"/>
                  </a:cubicBezTo>
                  <a:cubicBezTo>
                    <a:pt x="90779" y="12815"/>
                    <a:pt x="92727" y="12116"/>
                    <a:pt x="94675" y="11883"/>
                  </a:cubicBezTo>
                  <a:cubicBezTo>
                    <a:pt x="97012" y="11417"/>
                    <a:pt x="99350" y="11184"/>
                    <a:pt x="102077" y="11184"/>
                  </a:cubicBezTo>
                  <a:cubicBezTo>
                    <a:pt x="104025" y="11184"/>
                    <a:pt x="106363" y="11184"/>
                    <a:pt x="107922" y="11417"/>
                  </a:cubicBezTo>
                  <a:cubicBezTo>
                    <a:pt x="109870" y="11650"/>
                    <a:pt x="110649" y="11883"/>
                    <a:pt x="111428" y="11883"/>
                  </a:cubicBezTo>
                  <a:cubicBezTo>
                    <a:pt x="113376" y="12349"/>
                    <a:pt x="113766" y="12116"/>
                    <a:pt x="114155" y="11417"/>
                  </a:cubicBezTo>
                  <a:cubicBezTo>
                    <a:pt x="119610" y="2796"/>
                    <a:pt x="119610" y="2796"/>
                    <a:pt x="119610" y="2796"/>
                  </a:cubicBezTo>
                  <a:cubicBezTo>
                    <a:pt x="120000" y="1864"/>
                    <a:pt x="118831" y="1398"/>
                    <a:pt x="118051" y="13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n"/>
            <p:cNvSpPr/>
            <p:nvPr/>
          </p:nvSpPr>
          <p:spPr>
            <a:xfrm>
              <a:off x="2542" y="1421"/>
              <a:ext cx="132" cy="907"/>
            </a:xfrm>
            <a:custGeom>
              <a:rect b="b" l="l" r="r" t="t"/>
              <a:pathLst>
                <a:path extrusionOk="0" h="120000" w="120000">
                  <a:moveTo>
                    <a:pt x="119999" y="118125"/>
                  </a:moveTo>
                  <a:cubicBezTo>
                    <a:pt x="119999" y="119062"/>
                    <a:pt x="115714" y="120000"/>
                    <a:pt x="109285" y="120000"/>
                  </a:cubicBezTo>
                  <a:cubicBezTo>
                    <a:pt x="10714" y="120000"/>
                    <a:pt x="10714" y="120000"/>
                    <a:pt x="10714" y="120000"/>
                  </a:cubicBezTo>
                  <a:cubicBezTo>
                    <a:pt x="4285" y="120000"/>
                    <a:pt x="0" y="119062"/>
                    <a:pt x="0" y="118125"/>
                  </a:cubicBezTo>
                  <a:cubicBezTo>
                    <a:pt x="0" y="1562"/>
                    <a:pt x="0" y="1562"/>
                    <a:pt x="0" y="1562"/>
                  </a:cubicBezTo>
                  <a:cubicBezTo>
                    <a:pt x="0" y="625"/>
                    <a:pt x="4285" y="0"/>
                    <a:pt x="10714" y="0"/>
                  </a:cubicBezTo>
                  <a:cubicBezTo>
                    <a:pt x="109285" y="0"/>
                    <a:pt x="109285" y="0"/>
                    <a:pt x="109285" y="0"/>
                  </a:cubicBezTo>
                  <a:cubicBezTo>
                    <a:pt x="115714" y="0"/>
                    <a:pt x="119999" y="625"/>
                    <a:pt x="119999" y="1562"/>
                  </a:cubicBezTo>
                  <a:lnTo>
                    <a:pt x="119999" y="1181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1" name="Google Shape;21;n"/>
          <p:cNvCxnSpPr/>
          <p:nvPr/>
        </p:nvCxnSpPr>
        <p:spPr>
          <a:xfrm>
            <a:off x="5832389" y="0"/>
            <a:ext cx="0" cy="469556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unsplash.com/photos/m_HRfLhgABo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4c2326ace0_0_188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4c2326ace0_0_188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371003de2_0_243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371003de2_0_243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Explain width is #tests</a:t>
            </a:r>
            <a:endParaRPr sz="14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371003de2_0_257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371003de2_0_257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Explain width is #tests</a:t>
            </a:r>
            <a:endParaRPr sz="14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371003de2_0_271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371003de2_0_271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Explain width is #tests</a:t>
            </a:r>
            <a:endParaRPr sz="14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371003de2_0_285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371003de2_0_285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Explain width is #tests</a:t>
            </a:r>
            <a:endParaRPr sz="14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371003de2_0_299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371003de2_0_299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Explain width is #tests</a:t>
            </a:r>
            <a:endParaRPr sz="14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371003de2_0_196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d371003de2_0_196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 sz="14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371003de2_0_17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371003de2_0_17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371003de2_0_24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d371003de2_0_24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371003de2_0_361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d371003de2_0_361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371003de2_0_332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371003de2_0_332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4c9696856_0_2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4c9696856_0_2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d371003de2_0_342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d371003de2_0_342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1720ca57_0_142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51720ca57_0_142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Will be sharing slides, github and useful links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371003de2_0_233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371003de2_0_233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Will be sharing slides, github and useful links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c2326ace0_0_172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c2326ace0_0_172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371003de2_0_31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371003de2_0_31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https://unsplash.com/photos/02MLReRp3I8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371003de2_0_40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371003de2_0_40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https://unsplash.com/photos/2Ts5HnA67k8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371003de2_0_67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371003de2_0_67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371003de2_0_50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371003de2_0_50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https://unsplash.com/photos/m_HRfLhgABo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often it’s coding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371003de2_0_3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371003de2_0_3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d371003de2_0_60:notes"/>
          <p:cNvSpPr/>
          <p:nvPr>
            <p:ph idx="2" type="sldImg"/>
          </p:nvPr>
        </p:nvSpPr>
        <p:spPr>
          <a:xfrm>
            <a:off x="407987" y="696912"/>
            <a:ext cx="61944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d371003de2_0_60:notes"/>
          <p:cNvSpPr txBox="1"/>
          <p:nvPr>
            <p:ph idx="1" type="body"/>
          </p:nvPr>
        </p:nvSpPr>
        <p:spPr>
          <a:xfrm>
            <a:off x="407987" y="4415789"/>
            <a:ext cx="6194400" cy="41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Testing will become the most favourite thing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jest is here to help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371003de2_0_82:notes"/>
          <p:cNvSpPr/>
          <p:nvPr>
            <p:ph idx="2" type="sldImg"/>
          </p:nvPr>
        </p:nvSpPr>
        <p:spPr>
          <a:xfrm>
            <a:off x="390585" y="697230"/>
            <a:ext cx="6229800" cy="348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371003de2_0_82:notes"/>
          <p:cNvSpPr txBox="1"/>
          <p:nvPr>
            <p:ph idx="1" type="body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3275" lIns="93275" spcFirstLastPara="1" rIns="93275" wrap="square" tIns="93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/>
              <a:t>Explain width is #tests</a:t>
            </a:r>
            <a:endParaRPr sz="14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"/>
          <p:cNvSpPr txBox="1"/>
          <p:nvPr>
            <p:ph type="title"/>
          </p:nvPr>
        </p:nvSpPr>
        <p:spPr>
          <a:xfrm>
            <a:off x="415492" y="2867800"/>
            <a:ext cx="11357700" cy="11223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8" name="Google Shape;28;p2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/>
          <p:nvPr>
            <p:ph type="title"/>
          </p:nvPr>
        </p:nvSpPr>
        <p:spPr>
          <a:xfrm>
            <a:off x="415492" y="92100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/>
          <p:nvPr>
            <p:ph type="ctrTitle"/>
          </p:nvPr>
        </p:nvSpPr>
        <p:spPr>
          <a:xfrm>
            <a:off x="415503" y="992767"/>
            <a:ext cx="11357700" cy="27369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415492" y="3778833"/>
            <a:ext cx="11357700" cy="10569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">
  <p:cSld name="Basic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571500" y="63503"/>
            <a:ext cx="11046000" cy="990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875" lIns="121875" spcFirstLastPara="1" rIns="121875" wrap="square" tIns="121875">
            <a:noAutofit/>
          </a:bodyPr>
          <a:lstStyle>
            <a:lvl1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b="1" i="0" sz="3100" u="none" cap="none" strike="noStrike">
                <a:solidFill>
                  <a:srgbClr val="3E6E8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 b="0" i="0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571500" y="1764285"/>
            <a:ext cx="11046000" cy="42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Char char="​"/>
              <a:defRPr b="0" i="0" sz="2000" u="none" cap="none" strike="noStrike">
                <a:solidFill>
                  <a:srgbClr val="3E6E8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92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b="1" i="0" sz="15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900"/>
              <a:buNone/>
              <a:defRPr b="0" i="0" sz="2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571503" y="1097179"/>
            <a:ext cx="11046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>
            <a:lvl1pPr indent="-374650" lvl="0" marL="457200" marR="0" rtl="0" algn="l">
              <a:spcBef>
                <a:spcPts val="1100"/>
              </a:spcBef>
              <a:spcAft>
                <a:spcPts val="0"/>
              </a:spcAft>
              <a:buClr>
                <a:srgbClr val="7F7F7F"/>
              </a:buClr>
              <a:buSzPts val="2300"/>
              <a:buFont typeface="Arial"/>
              <a:buChar char="​"/>
              <a:defRPr b="0" i="0" sz="2300" u="none" cap="none" strike="noStrike">
                <a:solidFill>
                  <a:srgbClr val="5C646A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925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Arial"/>
              <a:buChar char="•"/>
              <a:defRPr b="0" i="0" sz="19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•"/>
              <a:defRPr b="1" i="0" sz="15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700"/>
              </a:spcBef>
              <a:spcAft>
                <a:spcPts val="0"/>
              </a:spcAft>
              <a:buSzPts val="1900"/>
              <a:buNone/>
              <a:defRPr b="0" i="0" sz="2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1" type="ftr"/>
          </p:nvPr>
        </p:nvSpPr>
        <p:spPr>
          <a:xfrm>
            <a:off x="577850" y="6410462"/>
            <a:ext cx="88710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415492" y="593367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415492" y="1536633"/>
            <a:ext cx="11357700" cy="45552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"/>
          <p:cNvSpPr txBox="1"/>
          <p:nvPr>
            <p:ph type="title"/>
          </p:nvPr>
        </p:nvSpPr>
        <p:spPr>
          <a:xfrm>
            <a:off x="415492" y="593367"/>
            <a:ext cx="11357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" name="Google Shape;24;p1"/>
          <p:cNvSpPr txBox="1"/>
          <p:nvPr>
            <p:ph idx="1" type="body"/>
          </p:nvPr>
        </p:nvSpPr>
        <p:spPr>
          <a:xfrm>
            <a:off x="415492" y="1536633"/>
            <a:ext cx="11357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  <a:defRPr sz="2400">
                <a:solidFill>
                  <a:schemeClr val="lt2"/>
                </a:solidFill>
              </a:defRPr>
            </a:lvl1pPr>
            <a:lvl2pPr indent="-349250" lvl="1" marL="9144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2pPr>
            <a:lvl3pPr indent="-349250" lvl="2" marL="1371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3pPr>
            <a:lvl4pPr indent="-349250" lvl="3" marL="18288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4pPr>
            <a:lvl5pPr indent="-349250" lvl="4" marL="22860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5pPr>
            <a:lvl6pPr indent="-349250" lvl="5" marL="27432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6pPr>
            <a:lvl7pPr indent="-349250" lvl="6" marL="32004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7pPr>
            <a:lvl8pPr indent="-349250" lvl="7" marL="365760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8pPr>
            <a:lvl9pPr indent="-349250" lvl="8" marL="411480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Google Shape;25;p1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 algn="r">
              <a:buNone/>
              <a:defRPr sz="1300">
                <a:solidFill>
                  <a:schemeClr val="lt2"/>
                </a:solidFill>
              </a:defRPr>
            </a:lvl1pPr>
            <a:lvl2pPr lvl="1" rtl="0" algn="r">
              <a:buNone/>
              <a:defRPr sz="1300">
                <a:solidFill>
                  <a:schemeClr val="lt2"/>
                </a:solidFill>
              </a:defRPr>
            </a:lvl2pPr>
            <a:lvl3pPr lvl="2" rtl="0" algn="r">
              <a:buNone/>
              <a:defRPr sz="1300">
                <a:solidFill>
                  <a:schemeClr val="lt2"/>
                </a:solidFill>
              </a:defRPr>
            </a:lvl3pPr>
            <a:lvl4pPr lvl="3" rtl="0" algn="r">
              <a:buNone/>
              <a:defRPr sz="1300">
                <a:solidFill>
                  <a:schemeClr val="lt2"/>
                </a:solidFill>
              </a:defRPr>
            </a:lvl4pPr>
            <a:lvl5pPr lvl="4" rtl="0" algn="r">
              <a:buNone/>
              <a:defRPr sz="1300">
                <a:solidFill>
                  <a:schemeClr val="lt2"/>
                </a:solidFill>
              </a:defRPr>
            </a:lvl5pPr>
            <a:lvl6pPr lvl="5" rtl="0" algn="r">
              <a:buNone/>
              <a:defRPr sz="1300">
                <a:solidFill>
                  <a:schemeClr val="lt2"/>
                </a:solidFill>
              </a:defRPr>
            </a:lvl6pPr>
            <a:lvl7pPr lvl="6" rtl="0" algn="r">
              <a:buNone/>
              <a:defRPr sz="1300">
                <a:solidFill>
                  <a:schemeClr val="lt2"/>
                </a:solidFill>
              </a:defRPr>
            </a:lvl7pPr>
            <a:lvl8pPr lvl="7" rtl="0" algn="r">
              <a:buNone/>
              <a:defRPr sz="1300">
                <a:solidFill>
                  <a:schemeClr val="lt2"/>
                </a:solidFill>
              </a:defRPr>
            </a:lvl8pPr>
            <a:lvl9pPr lvl="8" rtl="0" algn="r">
              <a:buNone/>
              <a:defRPr sz="13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mc:AlternateContent>
    <mc:Choice Requires="p14">
      <p:transition p14:dur="0">
        <p:fade thruBlk="1"/>
      </p:transition>
    </mc:Choice>
    <mc:Fallback>
      <p:transition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415567" y="1911075"/>
            <a:ext cx="11357700" cy="11223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/>
              <a:t>Testing Svelte </a:t>
            </a:r>
            <a:endParaRPr sz="9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/>
              <a:t>with Jest</a:t>
            </a:r>
            <a:endParaRPr sz="9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51" name="Google Shape;51;p7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3" name="Google Shape;5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6275" y="3583200"/>
            <a:ext cx="1884150" cy="226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6925" y="3675860"/>
            <a:ext cx="1884151" cy="2083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/>
          <p:nvPr>
            <p:ph type="title"/>
          </p:nvPr>
        </p:nvSpPr>
        <p:spPr>
          <a:xfrm>
            <a:off x="415492" y="-190133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Test Pyramid</a:t>
            </a:r>
            <a:endParaRPr sz="8000"/>
          </a:p>
        </p:txBody>
      </p:sp>
      <p:pic>
        <p:nvPicPr>
          <p:cNvPr id="125" name="Google Shape;12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8981" y="1274500"/>
            <a:ext cx="6030859" cy="522573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/>
          <p:nvPr/>
        </p:nvSpPr>
        <p:spPr>
          <a:xfrm>
            <a:off x="220809" y="4974233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Cost</a:t>
            </a:r>
            <a:endParaRPr sz="4000"/>
          </a:p>
        </p:txBody>
      </p:sp>
      <p:sp>
        <p:nvSpPr>
          <p:cNvPr id="127" name="Google Shape;127;p16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128" name="Google Shape;128;p16"/>
          <p:cNvSpPr txBox="1"/>
          <p:nvPr>
            <p:ph idx="12" type="sldNum"/>
          </p:nvPr>
        </p:nvSpPr>
        <p:spPr>
          <a:xfrm>
            <a:off x="11293669" y="64208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/>
          <p:nvPr>
            <p:ph type="title"/>
          </p:nvPr>
        </p:nvSpPr>
        <p:spPr>
          <a:xfrm>
            <a:off x="415492" y="-190133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Test Pyramid</a:t>
            </a:r>
            <a:endParaRPr sz="8000"/>
          </a:p>
        </p:txBody>
      </p:sp>
      <p:pic>
        <p:nvPicPr>
          <p:cNvPr id="134" name="Google Shape;13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8981" y="1274500"/>
            <a:ext cx="6030859" cy="5225737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/>
          <p:nvPr/>
        </p:nvSpPr>
        <p:spPr>
          <a:xfrm>
            <a:off x="220609" y="4211300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↑ Speed</a:t>
            </a:r>
            <a:endParaRPr sz="4000"/>
          </a:p>
        </p:txBody>
      </p:sp>
      <p:sp>
        <p:nvSpPr>
          <p:cNvPr id="136" name="Google Shape;136;p17"/>
          <p:cNvSpPr/>
          <p:nvPr/>
        </p:nvSpPr>
        <p:spPr>
          <a:xfrm>
            <a:off x="220809" y="4974233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Cost</a:t>
            </a:r>
            <a:endParaRPr sz="4000"/>
          </a:p>
        </p:txBody>
      </p:sp>
      <p:sp>
        <p:nvSpPr>
          <p:cNvPr id="137" name="Google Shape;137;p17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138" name="Google Shape;138;p17"/>
          <p:cNvSpPr txBox="1"/>
          <p:nvPr>
            <p:ph idx="12" type="sldNum"/>
          </p:nvPr>
        </p:nvSpPr>
        <p:spPr>
          <a:xfrm>
            <a:off x="11293669" y="64208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415492" y="-190133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Test Pyramid</a:t>
            </a:r>
            <a:endParaRPr sz="8000"/>
          </a:p>
        </p:txBody>
      </p:sp>
      <p:pic>
        <p:nvPicPr>
          <p:cNvPr id="144" name="Google Shape;14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8981" y="1274500"/>
            <a:ext cx="6030859" cy="522573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8"/>
          <p:cNvSpPr/>
          <p:nvPr/>
        </p:nvSpPr>
        <p:spPr>
          <a:xfrm>
            <a:off x="220609" y="3448367"/>
            <a:ext cx="23547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Fidelity</a:t>
            </a:r>
            <a:endParaRPr sz="4000"/>
          </a:p>
        </p:txBody>
      </p:sp>
      <p:sp>
        <p:nvSpPr>
          <p:cNvPr id="146" name="Google Shape;146;p18"/>
          <p:cNvSpPr/>
          <p:nvPr/>
        </p:nvSpPr>
        <p:spPr>
          <a:xfrm>
            <a:off x="220609" y="4211300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↑ Speed</a:t>
            </a:r>
            <a:endParaRPr sz="4000"/>
          </a:p>
        </p:txBody>
      </p:sp>
      <p:sp>
        <p:nvSpPr>
          <p:cNvPr id="147" name="Google Shape;147;p18"/>
          <p:cNvSpPr/>
          <p:nvPr/>
        </p:nvSpPr>
        <p:spPr>
          <a:xfrm>
            <a:off x="220809" y="4974233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Cost</a:t>
            </a:r>
            <a:endParaRPr sz="4000"/>
          </a:p>
        </p:txBody>
      </p:sp>
      <p:sp>
        <p:nvSpPr>
          <p:cNvPr id="148" name="Google Shape;148;p18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149" name="Google Shape;149;p18"/>
          <p:cNvSpPr txBox="1"/>
          <p:nvPr>
            <p:ph idx="12" type="sldNum"/>
          </p:nvPr>
        </p:nvSpPr>
        <p:spPr>
          <a:xfrm>
            <a:off x="11293669" y="64208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type="title"/>
          </p:nvPr>
        </p:nvSpPr>
        <p:spPr>
          <a:xfrm>
            <a:off x="415492" y="-190133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Test Pyramid</a:t>
            </a:r>
            <a:endParaRPr sz="8000"/>
          </a:p>
        </p:txBody>
      </p:sp>
      <p:pic>
        <p:nvPicPr>
          <p:cNvPr id="155" name="Google Shape;15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8981" y="1274500"/>
            <a:ext cx="6030859" cy="5225737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9"/>
          <p:cNvSpPr/>
          <p:nvPr/>
        </p:nvSpPr>
        <p:spPr>
          <a:xfrm>
            <a:off x="9600999" y="2800367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↑ Cost</a:t>
            </a:r>
            <a:endParaRPr sz="4000"/>
          </a:p>
        </p:txBody>
      </p:sp>
      <p:sp>
        <p:nvSpPr>
          <p:cNvPr id="157" name="Google Shape;157;p19"/>
          <p:cNvSpPr/>
          <p:nvPr/>
        </p:nvSpPr>
        <p:spPr>
          <a:xfrm>
            <a:off x="220609" y="3448367"/>
            <a:ext cx="23547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Fidelity</a:t>
            </a:r>
            <a:endParaRPr sz="4000"/>
          </a:p>
        </p:txBody>
      </p:sp>
      <p:sp>
        <p:nvSpPr>
          <p:cNvPr id="158" name="Google Shape;158;p19"/>
          <p:cNvSpPr/>
          <p:nvPr/>
        </p:nvSpPr>
        <p:spPr>
          <a:xfrm>
            <a:off x="220609" y="4211300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↑ Speed</a:t>
            </a:r>
            <a:endParaRPr sz="4000"/>
          </a:p>
        </p:txBody>
      </p:sp>
      <p:sp>
        <p:nvSpPr>
          <p:cNvPr id="159" name="Google Shape;159;p19"/>
          <p:cNvSpPr/>
          <p:nvPr/>
        </p:nvSpPr>
        <p:spPr>
          <a:xfrm>
            <a:off x="220809" y="4974233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Cost</a:t>
            </a:r>
            <a:endParaRPr sz="4000"/>
          </a:p>
        </p:txBody>
      </p:sp>
      <p:sp>
        <p:nvSpPr>
          <p:cNvPr id="160" name="Google Shape;160;p19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161" name="Google Shape;161;p19"/>
          <p:cNvSpPr txBox="1"/>
          <p:nvPr>
            <p:ph idx="12" type="sldNum"/>
          </p:nvPr>
        </p:nvSpPr>
        <p:spPr>
          <a:xfrm>
            <a:off x="11293669" y="64208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/>
          <p:nvPr>
            <p:ph type="title"/>
          </p:nvPr>
        </p:nvSpPr>
        <p:spPr>
          <a:xfrm>
            <a:off x="415492" y="-190133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Test Pyramid</a:t>
            </a:r>
            <a:endParaRPr sz="8000"/>
          </a:p>
        </p:txBody>
      </p:sp>
      <p:pic>
        <p:nvPicPr>
          <p:cNvPr id="167" name="Google Shape;1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8981" y="1274500"/>
            <a:ext cx="6030859" cy="5225737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0"/>
          <p:cNvSpPr/>
          <p:nvPr/>
        </p:nvSpPr>
        <p:spPr>
          <a:xfrm>
            <a:off x="9600999" y="2037433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Speed</a:t>
            </a:r>
            <a:endParaRPr sz="4000"/>
          </a:p>
        </p:txBody>
      </p:sp>
      <p:sp>
        <p:nvSpPr>
          <p:cNvPr id="169" name="Google Shape;169;p20"/>
          <p:cNvSpPr/>
          <p:nvPr/>
        </p:nvSpPr>
        <p:spPr>
          <a:xfrm>
            <a:off x="9600999" y="2800367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↑ Cost</a:t>
            </a:r>
            <a:endParaRPr sz="4000"/>
          </a:p>
        </p:txBody>
      </p:sp>
      <p:sp>
        <p:nvSpPr>
          <p:cNvPr id="170" name="Google Shape;170;p20"/>
          <p:cNvSpPr/>
          <p:nvPr/>
        </p:nvSpPr>
        <p:spPr>
          <a:xfrm>
            <a:off x="220609" y="3448367"/>
            <a:ext cx="23547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Fidelity</a:t>
            </a:r>
            <a:endParaRPr sz="4000"/>
          </a:p>
        </p:txBody>
      </p:sp>
      <p:sp>
        <p:nvSpPr>
          <p:cNvPr id="171" name="Google Shape;171;p20"/>
          <p:cNvSpPr/>
          <p:nvPr/>
        </p:nvSpPr>
        <p:spPr>
          <a:xfrm>
            <a:off x="220609" y="4211300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↑ Speed</a:t>
            </a:r>
            <a:endParaRPr sz="4000"/>
          </a:p>
        </p:txBody>
      </p:sp>
      <p:sp>
        <p:nvSpPr>
          <p:cNvPr id="172" name="Google Shape;172;p20"/>
          <p:cNvSpPr/>
          <p:nvPr/>
        </p:nvSpPr>
        <p:spPr>
          <a:xfrm>
            <a:off x="220809" y="4974233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Cost</a:t>
            </a:r>
            <a:endParaRPr sz="4000"/>
          </a:p>
        </p:txBody>
      </p:sp>
      <p:sp>
        <p:nvSpPr>
          <p:cNvPr id="173" name="Google Shape;173;p20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11293669" y="64208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/>
          <p:nvPr>
            <p:ph type="title"/>
          </p:nvPr>
        </p:nvSpPr>
        <p:spPr>
          <a:xfrm>
            <a:off x="415492" y="-88533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Test Pyramid</a:t>
            </a:r>
            <a:endParaRPr sz="8000"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8981" y="1477700"/>
            <a:ext cx="6030859" cy="5225737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1"/>
          <p:cNvSpPr/>
          <p:nvPr/>
        </p:nvSpPr>
        <p:spPr>
          <a:xfrm>
            <a:off x="9600999" y="1477700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↑ Fidelity</a:t>
            </a:r>
            <a:endParaRPr sz="4000"/>
          </a:p>
        </p:txBody>
      </p:sp>
      <p:sp>
        <p:nvSpPr>
          <p:cNvPr id="182" name="Google Shape;182;p21"/>
          <p:cNvSpPr/>
          <p:nvPr/>
        </p:nvSpPr>
        <p:spPr>
          <a:xfrm>
            <a:off x="9600999" y="2240633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Speed</a:t>
            </a:r>
            <a:endParaRPr sz="4000"/>
          </a:p>
        </p:txBody>
      </p:sp>
      <p:sp>
        <p:nvSpPr>
          <p:cNvPr id="183" name="Google Shape;183;p21"/>
          <p:cNvSpPr/>
          <p:nvPr/>
        </p:nvSpPr>
        <p:spPr>
          <a:xfrm>
            <a:off x="9600999" y="3003567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↑ Cost</a:t>
            </a:r>
            <a:endParaRPr sz="4000"/>
          </a:p>
        </p:txBody>
      </p:sp>
      <p:sp>
        <p:nvSpPr>
          <p:cNvPr id="184" name="Google Shape;184;p21"/>
          <p:cNvSpPr/>
          <p:nvPr/>
        </p:nvSpPr>
        <p:spPr>
          <a:xfrm>
            <a:off x="208812" y="3651567"/>
            <a:ext cx="23547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Fidelity</a:t>
            </a:r>
            <a:endParaRPr sz="4000"/>
          </a:p>
        </p:txBody>
      </p:sp>
      <p:sp>
        <p:nvSpPr>
          <p:cNvPr id="185" name="Google Shape;185;p21"/>
          <p:cNvSpPr/>
          <p:nvPr/>
        </p:nvSpPr>
        <p:spPr>
          <a:xfrm>
            <a:off x="208812" y="4414500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↑ Speed</a:t>
            </a:r>
            <a:endParaRPr sz="4000"/>
          </a:p>
        </p:txBody>
      </p:sp>
      <p:sp>
        <p:nvSpPr>
          <p:cNvPr id="186" name="Google Shape;186;p21"/>
          <p:cNvSpPr/>
          <p:nvPr/>
        </p:nvSpPr>
        <p:spPr>
          <a:xfrm>
            <a:off x="209012" y="5177433"/>
            <a:ext cx="2354100" cy="6480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↓ Cost</a:t>
            </a:r>
            <a:endParaRPr sz="4000"/>
          </a:p>
        </p:txBody>
      </p:sp>
      <p:sp>
        <p:nvSpPr>
          <p:cNvPr id="187" name="Google Shape;187;p21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193" name="Google Shape;193;p22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4" name="Google Shape;194;p22"/>
          <p:cNvPicPr preferRelativeResize="0"/>
          <p:nvPr/>
        </p:nvPicPr>
        <p:blipFill rotWithShape="1">
          <a:blip r:embed="rId3">
            <a:alphaModFix/>
          </a:blip>
          <a:srcRect b="38141" l="0" r="0" t="38264"/>
          <a:stretch/>
        </p:blipFill>
        <p:spPr>
          <a:xfrm>
            <a:off x="2387552" y="1175400"/>
            <a:ext cx="7413725" cy="31096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298475" y="2934000"/>
            <a:ext cx="9591900" cy="9900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000">
                <a:solidFill>
                  <a:srgbClr val="FFFFFF"/>
                </a:solidFill>
              </a:rPr>
              <a:t>Demos</a:t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200" name="Google Shape;200;p23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201" name="Google Shape;201;p23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1298475" y="2934000"/>
            <a:ext cx="9591900" cy="9900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000">
                <a:solidFill>
                  <a:srgbClr val="FFFFFF"/>
                </a:solidFill>
              </a:rPr>
              <a:t>Demos</a:t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207" name="Google Shape;207;p24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208" name="Google Shape;208;p24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9" name="Google Shape;209;p24"/>
          <p:cNvSpPr/>
          <p:nvPr/>
        </p:nvSpPr>
        <p:spPr>
          <a:xfrm>
            <a:off x="587363" y="296725"/>
            <a:ext cx="5278800" cy="2077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Simple DOM Tests</a:t>
            </a:r>
            <a:endParaRPr sz="6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1298475" y="2934000"/>
            <a:ext cx="9591900" cy="9900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000">
                <a:solidFill>
                  <a:srgbClr val="FFFFFF"/>
                </a:solidFill>
              </a:rPr>
              <a:t>Demos</a:t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215" name="Google Shape;215;p25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216" name="Google Shape;216;p25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25"/>
          <p:cNvSpPr/>
          <p:nvPr/>
        </p:nvSpPr>
        <p:spPr>
          <a:xfrm>
            <a:off x="587363" y="296725"/>
            <a:ext cx="5278800" cy="2077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Simple DOM Tests</a:t>
            </a:r>
            <a:endParaRPr sz="6400"/>
          </a:p>
        </p:txBody>
      </p:sp>
      <p:sp>
        <p:nvSpPr>
          <p:cNvPr id="218" name="Google Shape;218;p25"/>
          <p:cNvSpPr/>
          <p:nvPr/>
        </p:nvSpPr>
        <p:spPr>
          <a:xfrm>
            <a:off x="6596037" y="296725"/>
            <a:ext cx="5177100" cy="2077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Snapshot Tests</a:t>
            </a:r>
            <a:endParaRPr sz="6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type="title"/>
          </p:nvPr>
        </p:nvSpPr>
        <p:spPr>
          <a:xfrm>
            <a:off x="1298463" y="2092650"/>
            <a:ext cx="9591900" cy="25584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000">
                <a:solidFill>
                  <a:srgbClr val="FFFFFF"/>
                </a:solidFill>
              </a:rPr>
              <a:t>What do developers like to do the most?</a:t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60" name="Google Shape;60;p8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type="title"/>
          </p:nvPr>
        </p:nvSpPr>
        <p:spPr>
          <a:xfrm>
            <a:off x="1298475" y="2934000"/>
            <a:ext cx="9591900" cy="9900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000">
                <a:solidFill>
                  <a:srgbClr val="FFFFFF"/>
                </a:solidFill>
              </a:rPr>
              <a:t>Demos</a:t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224" name="Google Shape;224;p26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225" name="Google Shape;225;p26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6" name="Google Shape;226;p26"/>
          <p:cNvSpPr/>
          <p:nvPr/>
        </p:nvSpPr>
        <p:spPr>
          <a:xfrm>
            <a:off x="587363" y="296725"/>
            <a:ext cx="5278800" cy="2077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Simple DOM Tests</a:t>
            </a:r>
            <a:endParaRPr sz="6400"/>
          </a:p>
        </p:txBody>
      </p:sp>
      <p:sp>
        <p:nvSpPr>
          <p:cNvPr id="227" name="Google Shape;227;p26"/>
          <p:cNvSpPr/>
          <p:nvPr/>
        </p:nvSpPr>
        <p:spPr>
          <a:xfrm>
            <a:off x="6596037" y="296725"/>
            <a:ext cx="5177100" cy="2077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Snapshot Tests</a:t>
            </a:r>
            <a:endParaRPr sz="6400"/>
          </a:p>
        </p:txBody>
      </p:sp>
      <p:sp>
        <p:nvSpPr>
          <p:cNvPr id="228" name="Google Shape;228;p26"/>
          <p:cNvSpPr/>
          <p:nvPr/>
        </p:nvSpPr>
        <p:spPr>
          <a:xfrm>
            <a:off x="3839833" y="4122433"/>
            <a:ext cx="4509300" cy="2077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E2E Tests</a:t>
            </a:r>
            <a:endParaRPr sz="6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415554" y="2623850"/>
            <a:ext cx="11357700" cy="11223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Call For Action</a:t>
            </a:r>
            <a:endParaRPr sz="8000"/>
          </a:p>
        </p:txBody>
      </p:sp>
      <p:sp>
        <p:nvSpPr>
          <p:cNvPr id="234" name="Google Shape;234;p27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235" name="Google Shape;235;p27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>
            <p:ph type="title"/>
          </p:nvPr>
        </p:nvSpPr>
        <p:spPr>
          <a:xfrm>
            <a:off x="415554" y="2623850"/>
            <a:ext cx="11357700" cy="11223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Call For Action</a:t>
            </a:r>
            <a:endParaRPr sz="8000"/>
          </a:p>
        </p:txBody>
      </p:sp>
      <p:sp>
        <p:nvSpPr>
          <p:cNvPr id="241" name="Google Shape;241;p28"/>
          <p:cNvSpPr/>
          <p:nvPr/>
        </p:nvSpPr>
        <p:spPr>
          <a:xfrm>
            <a:off x="587363" y="296725"/>
            <a:ext cx="5278800" cy="2077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Test Your App! </a:t>
            </a:r>
            <a:endParaRPr sz="6400"/>
          </a:p>
        </p:txBody>
      </p:sp>
      <p:sp>
        <p:nvSpPr>
          <p:cNvPr id="242" name="Google Shape;242;p28"/>
          <p:cNvSpPr/>
          <p:nvPr/>
        </p:nvSpPr>
        <p:spPr>
          <a:xfrm>
            <a:off x="6596037" y="296725"/>
            <a:ext cx="5177100" cy="2077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Don’t Overdo it</a:t>
            </a:r>
            <a:endParaRPr sz="6400"/>
          </a:p>
        </p:txBody>
      </p:sp>
      <p:sp>
        <p:nvSpPr>
          <p:cNvPr id="243" name="Google Shape;243;p28"/>
          <p:cNvSpPr/>
          <p:nvPr/>
        </p:nvSpPr>
        <p:spPr>
          <a:xfrm>
            <a:off x="3839833" y="4122433"/>
            <a:ext cx="4509300" cy="2077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Contribute Back</a:t>
            </a:r>
            <a:endParaRPr sz="6400"/>
          </a:p>
        </p:txBody>
      </p:sp>
      <p:sp>
        <p:nvSpPr>
          <p:cNvPr id="244" name="Google Shape;244;p28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245" name="Google Shape;245;p28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title"/>
          </p:nvPr>
        </p:nvSpPr>
        <p:spPr>
          <a:xfrm>
            <a:off x="415492" y="-44733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About Speaker</a:t>
            </a:r>
            <a:endParaRPr sz="8000"/>
          </a:p>
        </p:txBody>
      </p:sp>
      <p:sp>
        <p:nvSpPr>
          <p:cNvPr id="251" name="Google Shape;251;p29"/>
          <p:cNvSpPr txBox="1"/>
          <p:nvPr/>
        </p:nvSpPr>
        <p:spPr>
          <a:xfrm>
            <a:off x="1294429" y="2034633"/>
            <a:ext cx="3999000" cy="399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1651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3E6E84"/>
              </a:solidFill>
            </a:endParaRPr>
          </a:p>
        </p:txBody>
      </p:sp>
      <p:sp>
        <p:nvSpPr>
          <p:cNvPr id="252" name="Google Shape;252;p29"/>
          <p:cNvSpPr txBox="1"/>
          <p:nvPr>
            <p:ph idx="4294967295" type="body"/>
          </p:nvPr>
        </p:nvSpPr>
        <p:spPr>
          <a:xfrm>
            <a:off x="415492" y="1536633"/>
            <a:ext cx="11357700" cy="4555200"/>
          </a:xfrm>
          <a:prstGeom prst="rect">
            <a:avLst/>
          </a:prstGeom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rgbClr val="FFFFFF"/>
                </a:solidFill>
              </a:rPr>
              <a:t>Twitter: @DmitryVinnik</a:t>
            </a:r>
            <a:endParaRPr sz="6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rgbClr val="FFFFFF"/>
                </a:solidFill>
              </a:rPr>
              <a:t>Blog: dvinnik.dev</a:t>
            </a:r>
            <a:endParaRPr sz="6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rgbClr val="FFFFFF"/>
                </a:solidFill>
              </a:rPr>
              <a:t>LinkedIn: in/dmitry-vinnik/</a:t>
            </a:r>
            <a:endParaRPr sz="6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rgbClr val="FFFFFF"/>
                </a:solidFill>
              </a:rPr>
              <a:t>Email: dmitry@dvinnik.dev</a:t>
            </a:r>
            <a:endParaRPr sz="6400">
              <a:solidFill>
                <a:srgbClr val="FFFFFF"/>
              </a:solidFill>
            </a:endParaRPr>
          </a:p>
          <a:p>
            <a:pPr indent="1651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2100"/>
              </a:spcAft>
              <a:buNone/>
            </a:pPr>
            <a:r>
              <a:t/>
            </a:r>
            <a:endParaRPr sz="6400">
              <a:solidFill>
                <a:srgbClr val="FFFFFF"/>
              </a:solidFill>
            </a:endParaRPr>
          </a:p>
        </p:txBody>
      </p:sp>
      <p:sp>
        <p:nvSpPr>
          <p:cNvPr id="253" name="Google Shape;253;p29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/>
          <p:nvPr>
            <p:ph type="title"/>
          </p:nvPr>
        </p:nvSpPr>
        <p:spPr>
          <a:xfrm>
            <a:off x="1298475" y="2934000"/>
            <a:ext cx="9591900" cy="9900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67" name="Google Shape;67;p9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68" name="Google Shape;68;p9"/>
          <p:cNvSpPr txBox="1"/>
          <p:nvPr/>
        </p:nvSpPr>
        <p:spPr>
          <a:xfrm>
            <a:off x="7666403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dvinnik.dev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0" name="Google Shape;7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125" y="0"/>
            <a:ext cx="10265938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298475" y="2934000"/>
            <a:ext cx="9591900" cy="9900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76" name="Google Shape;76;p10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77" name="Google Shape;77;p10"/>
          <p:cNvSpPr txBox="1"/>
          <p:nvPr/>
        </p:nvSpPr>
        <p:spPr>
          <a:xfrm>
            <a:off x="7666403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dvinnik.dev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78" name="Google Shape;78;p10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925" y="0"/>
            <a:ext cx="10287001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/>
          <p:nvPr>
            <p:ph type="title"/>
          </p:nvPr>
        </p:nvSpPr>
        <p:spPr>
          <a:xfrm>
            <a:off x="1298450" y="2704800"/>
            <a:ext cx="9591900" cy="14484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000">
                <a:solidFill>
                  <a:srgbClr val="FFFFFF"/>
                </a:solidFill>
              </a:rPr>
              <a:t>More often than not</a:t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85" name="Google Shape;85;p11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/>
          <p:nvPr>
            <p:ph type="title"/>
          </p:nvPr>
        </p:nvSpPr>
        <p:spPr>
          <a:xfrm>
            <a:off x="1298475" y="2934000"/>
            <a:ext cx="9591900" cy="9900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92" name="Google Shape;92;p12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93" name="Google Shape;93;p12"/>
          <p:cNvSpPr txBox="1"/>
          <p:nvPr/>
        </p:nvSpPr>
        <p:spPr>
          <a:xfrm>
            <a:off x="7666403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dvinnik.dev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94" name="Google Shape;94;p12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5" name="Google Shape;9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688" y="0"/>
            <a:ext cx="10305452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/>
          <p:nvPr>
            <p:ph type="title"/>
          </p:nvPr>
        </p:nvSpPr>
        <p:spPr>
          <a:xfrm>
            <a:off x="1298475" y="2934000"/>
            <a:ext cx="9591900" cy="9900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000">
                <a:solidFill>
                  <a:srgbClr val="FFFFFF"/>
                </a:solidFill>
              </a:rPr>
              <a:t>But one day</a:t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101" name="Google Shape;101;p13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102" name="Google Shape;102;p13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/>
          <p:nvPr>
            <p:ph type="title"/>
          </p:nvPr>
        </p:nvSpPr>
        <p:spPr>
          <a:xfrm>
            <a:off x="1298475" y="2934000"/>
            <a:ext cx="9591900" cy="9900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000">
                <a:solidFill>
                  <a:srgbClr val="FFFFFF"/>
                </a:solidFill>
              </a:rPr>
              <a:t>What are our goals?</a:t>
            </a:r>
            <a:endParaRPr b="0" sz="8000">
              <a:solidFill>
                <a:srgbClr val="FFFFFF"/>
              </a:solidFill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109" name="Google Shape;109;p14"/>
          <p:cNvSpPr txBox="1"/>
          <p:nvPr/>
        </p:nvSpPr>
        <p:spPr>
          <a:xfrm>
            <a:off x="7666403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dvinnik.dev</a:t>
            </a:r>
            <a:endParaRPr sz="3200">
              <a:solidFill>
                <a:schemeClr val="dk1"/>
              </a:solidFill>
            </a:endParaRPr>
          </a:p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11406074" y="6333134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1" name="Google Shape;11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9263" y="0"/>
            <a:ext cx="9810314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>
            <p:ph type="title"/>
          </p:nvPr>
        </p:nvSpPr>
        <p:spPr>
          <a:xfrm>
            <a:off x="415492" y="-190133"/>
            <a:ext cx="113577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Test Pyramid</a:t>
            </a:r>
            <a:endParaRPr sz="8000"/>
          </a:p>
        </p:txBody>
      </p:sp>
      <p:pic>
        <p:nvPicPr>
          <p:cNvPr id="117" name="Google Shape;11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8981" y="1274500"/>
            <a:ext cx="6030859" cy="522573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5"/>
          <p:cNvSpPr txBox="1"/>
          <p:nvPr/>
        </p:nvSpPr>
        <p:spPr>
          <a:xfrm>
            <a:off x="0" y="5953367"/>
            <a:ext cx="4522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@DmitryVinnik</a:t>
            </a:r>
            <a:endParaRPr sz="3200"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11293669" y="64208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mitry, Dark Theme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